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notesSlides/notesSlide3.xml" ContentType="application/vnd.openxmlformats-officedocument.presentationml.notesSlide+xml"/>
  <Override PartName="/ppt/tags/tag24.xml" ContentType="application/vnd.openxmlformats-officedocument.presentationml.tags+xml"/>
  <Override PartName="/ppt/notesSlides/notesSlide4.xml" ContentType="application/vnd.openxmlformats-officedocument.presentationml.notesSlide+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notesSlides/notesSlide8.xml" ContentType="application/vnd.openxmlformats-officedocument.presentationml.notesSlide+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notesSlides/notesSlide13.xml" ContentType="application/vnd.openxmlformats-officedocument.presentationml.notesSlide+xml"/>
  <Override PartName="/ppt/tags/tag34.xml" ContentType="application/vnd.openxmlformats-officedocument.presentationml.tags+xml"/>
  <Override PartName="/ppt/notesSlides/notesSlide14.xml" ContentType="application/vnd.openxmlformats-officedocument.presentationml.notesSlide+xml"/>
  <Override PartName="/ppt/tags/tag35.xml" ContentType="application/vnd.openxmlformats-officedocument.presentationml.tags+xml"/>
  <Override PartName="/ppt/notesSlides/notesSlide15.xml" ContentType="application/vnd.openxmlformats-officedocument.presentationml.notesSlide+xml"/>
  <Override PartName="/ppt/tags/tag3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7.xml" ContentType="application/vnd.openxmlformats-officedocument.presentationml.tags+xml"/>
  <Override PartName="/ppt/notesSlides/notesSlide18.xml" ContentType="application/vnd.openxmlformats-officedocument.presentationml.notesSlide+xml"/>
  <Override PartName="/ppt/tags/tag38.xml" ContentType="application/vnd.openxmlformats-officedocument.presentationml.tags+xml"/>
  <Override PartName="/ppt/notesSlides/notesSlide19.xml" ContentType="application/vnd.openxmlformats-officedocument.presentationml.notesSlide+xml"/>
  <Override PartName="/ppt/tags/tag39.xml" ContentType="application/vnd.openxmlformats-officedocument.presentationml.tags+xml"/>
  <Override PartName="/ppt/notesSlides/notesSlide20.xml" ContentType="application/vnd.openxmlformats-officedocument.presentationml.notesSlide+xml"/>
  <Override PartName="/ppt/tags/tag40.xml" ContentType="application/vnd.openxmlformats-officedocument.presentationml.tags+xml"/>
  <Override PartName="/ppt/notesSlides/notesSlide21.xml" ContentType="application/vnd.openxmlformats-officedocument.presentationml.notesSlide+xml"/>
  <Override PartName="/ppt/tags/tag41.xml" ContentType="application/vnd.openxmlformats-officedocument.presentationml.tags+xml"/>
  <Override PartName="/ppt/notesSlides/notesSlide22.xml" ContentType="application/vnd.openxmlformats-officedocument.presentationml.notesSlide+xml"/>
  <Override PartName="/ppt/tags/tag42.xml" ContentType="application/vnd.openxmlformats-officedocument.presentationml.tags+xml"/>
  <Override PartName="/ppt/notesSlides/notesSlide23.xml" ContentType="application/vnd.openxmlformats-officedocument.presentationml.notesSlide+xml"/>
  <Override PartName="/ppt/tags/tag43.xml" ContentType="application/vnd.openxmlformats-officedocument.presentationml.tags+xml"/>
  <Override PartName="/ppt/notesSlides/notesSlide24.xml" ContentType="application/vnd.openxmlformats-officedocument.presentationml.notesSlide+xml"/>
  <Override PartName="/ppt/tags/tag4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5.xml" ContentType="application/vnd.openxmlformats-officedocument.presentationml.tags+xml"/>
  <Override PartName="/ppt/notesSlides/notesSlide27.xml" ContentType="application/vnd.openxmlformats-officedocument.presentationml.notesSlide+xml"/>
  <Override PartName="/ppt/tags/tag46.xml" ContentType="application/vnd.openxmlformats-officedocument.presentationml.tags+xml"/>
  <Override PartName="/ppt/notesSlides/notesSlide28.xml" ContentType="application/vnd.openxmlformats-officedocument.presentationml.notesSlide+xml"/>
  <Override PartName="/ppt/tags/tag47.xml" ContentType="application/vnd.openxmlformats-officedocument.presentationml.tags+xml"/>
  <Override PartName="/ppt/notesSlides/notesSlide29.xml" ContentType="application/vnd.openxmlformats-officedocument.presentationml.notesSlide+xml"/>
  <Override PartName="/ppt/theme/themeOverride1.xml" ContentType="application/vnd.openxmlformats-officedocument.themeOverride+xml"/>
  <Override PartName="/ppt/tags/tag48.xml" ContentType="application/vnd.openxmlformats-officedocument.presentationml.tags+xml"/>
  <Override PartName="/ppt/notesSlides/notesSlide30.xml" ContentType="application/vnd.openxmlformats-officedocument.presentationml.notesSlide+xml"/>
  <Override PartName="/ppt/tags/tag49.xml" ContentType="application/vnd.openxmlformats-officedocument.presentationml.tags+xml"/>
  <Override PartName="/ppt/notesSlides/notesSlide31.xml" ContentType="application/vnd.openxmlformats-officedocument.presentationml.notesSlide+xml"/>
  <Override PartName="/ppt/tags/tag50.xml" ContentType="application/vnd.openxmlformats-officedocument.presentationml.tags+xml"/>
  <Override PartName="/ppt/notesSlides/notesSlide32.xml" ContentType="application/vnd.openxmlformats-officedocument.presentationml.notesSlide+xml"/>
  <Override PartName="/ppt/tags/tag51.xml" ContentType="application/vnd.openxmlformats-officedocument.presentationml.tags+xml"/>
  <Override PartName="/ppt/notesSlides/notesSlide33.xml" ContentType="application/vnd.openxmlformats-officedocument.presentationml.notesSlide+xml"/>
  <Override PartName="/ppt/theme/themeOverride2.xml" ContentType="application/vnd.openxmlformats-officedocument.themeOverride+xml"/>
  <Override PartName="/ppt/tags/tag5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53.xml" ContentType="application/vnd.openxmlformats-officedocument.presentationml.tags+xml"/>
  <Override PartName="/ppt/notesSlides/notesSlide36.xml" ContentType="application/vnd.openxmlformats-officedocument.presentationml.notesSlide+xml"/>
  <Override PartName="/ppt/tags/tag54.xml" ContentType="application/vnd.openxmlformats-officedocument.presentationml.tags+xml"/>
  <Override PartName="/ppt/notesSlides/notesSlide37.xml" ContentType="application/vnd.openxmlformats-officedocument.presentationml.notesSlide+xml"/>
  <Override PartName="/ppt/tags/tag55.xml" ContentType="application/vnd.openxmlformats-officedocument.presentationml.tags+xml"/>
  <Override PartName="/ppt/notesSlides/notesSlide38.xml" ContentType="application/vnd.openxmlformats-officedocument.presentationml.notesSlide+xml"/>
  <Override PartName="/ppt/tags/tag56.xml" ContentType="application/vnd.openxmlformats-officedocument.presentationml.tags+xml"/>
  <Override PartName="/ppt/notesSlides/notesSlide39.xml" ContentType="application/vnd.openxmlformats-officedocument.presentationml.notesSlide+xml"/>
  <Override PartName="/ppt/tags/tag57.xml" ContentType="application/vnd.openxmlformats-officedocument.presentationml.tags+xml"/>
  <Override PartName="/ppt/notesSlides/notesSlide40.xml" ContentType="application/vnd.openxmlformats-officedocument.presentationml.notesSlide+xml"/>
  <Override PartName="/ppt/tags/tag58.xml" ContentType="application/vnd.openxmlformats-officedocument.presentationml.tags+xml"/>
  <Override PartName="/ppt/notesSlides/notesSlide41.xml" ContentType="application/vnd.openxmlformats-officedocument.presentationml.notesSlide+xml"/>
  <Override PartName="/ppt/tags/tag5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60.xml" ContentType="application/vnd.openxmlformats-officedocument.presentationml.tags+xml"/>
  <Override PartName="/ppt/notesSlides/notesSlide44.xml" ContentType="application/vnd.openxmlformats-officedocument.presentationml.notesSlide+xml"/>
  <Override PartName="/ppt/tags/tag6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62.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63.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64.xml" ContentType="application/vnd.openxmlformats-officedocument.presentationml.tags+xml"/>
  <Override PartName="/ppt/notesSlides/notesSlide86.xml" ContentType="application/vnd.openxmlformats-officedocument.presentationml.notesSlide+xml"/>
  <Override PartName="/ppt/tags/tag65.xml" ContentType="application/vnd.openxmlformats-officedocument.presentationml.tags+xml"/>
  <Override PartName="/ppt/notesSlides/notesSlide8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95"/>
  </p:notesMasterIdLst>
  <p:handoutMasterIdLst>
    <p:handoutMasterId r:id="rId96"/>
  </p:handoutMasterIdLst>
  <p:sldIdLst>
    <p:sldId id="256" r:id="rId5"/>
    <p:sldId id="385" r:id="rId6"/>
    <p:sldId id="259" r:id="rId7"/>
    <p:sldId id="393" r:id="rId8"/>
    <p:sldId id="390" r:id="rId9"/>
    <p:sldId id="561" r:id="rId10"/>
    <p:sldId id="562" r:id="rId11"/>
    <p:sldId id="262" r:id="rId12"/>
    <p:sldId id="387" r:id="rId13"/>
    <p:sldId id="563" r:id="rId14"/>
    <p:sldId id="398" r:id="rId15"/>
    <p:sldId id="399" r:id="rId16"/>
    <p:sldId id="400" r:id="rId17"/>
    <p:sldId id="401" r:id="rId18"/>
    <p:sldId id="402" r:id="rId19"/>
    <p:sldId id="403" r:id="rId20"/>
    <p:sldId id="404" r:id="rId21"/>
    <p:sldId id="405" r:id="rId22"/>
    <p:sldId id="432" r:id="rId23"/>
    <p:sldId id="552" r:id="rId24"/>
    <p:sldId id="407" r:id="rId25"/>
    <p:sldId id="406" r:id="rId26"/>
    <p:sldId id="408" r:id="rId27"/>
    <p:sldId id="410" r:id="rId28"/>
    <p:sldId id="411" r:id="rId29"/>
    <p:sldId id="412" r:id="rId30"/>
    <p:sldId id="409" r:id="rId31"/>
    <p:sldId id="431" r:id="rId32"/>
    <p:sldId id="551" r:id="rId33"/>
    <p:sldId id="414" r:id="rId34"/>
    <p:sldId id="415" r:id="rId35"/>
    <p:sldId id="416" r:id="rId36"/>
    <p:sldId id="417" r:id="rId37"/>
    <p:sldId id="418" r:id="rId38"/>
    <p:sldId id="420" r:id="rId39"/>
    <p:sldId id="419" r:id="rId40"/>
    <p:sldId id="430" r:id="rId41"/>
    <p:sldId id="550" r:id="rId42"/>
    <p:sldId id="422" r:id="rId43"/>
    <p:sldId id="423" r:id="rId44"/>
    <p:sldId id="427" r:id="rId45"/>
    <p:sldId id="424" r:id="rId46"/>
    <p:sldId id="425" r:id="rId47"/>
    <p:sldId id="426" r:id="rId48"/>
    <p:sldId id="429" r:id="rId49"/>
    <p:sldId id="549" r:id="rId50"/>
    <p:sldId id="433" r:id="rId51"/>
    <p:sldId id="434" r:id="rId52"/>
    <p:sldId id="263" r:id="rId53"/>
    <p:sldId id="264" r:id="rId54"/>
    <p:sldId id="265" r:id="rId55"/>
    <p:sldId id="266" r:id="rId56"/>
    <p:sldId id="267" r:id="rId57"/>
    <p:sldId id="268" r:id="rId58"/>
    <p:sldId id="269" r:id="rId59"/>
    <p:sldId id="270" r:id="rId60"/>
    <p:sldId id="271" r:id="rId61"/>
    <p:sldId id="272" r:id="rId62"/>
    <p:sldId id="273" r:id="rId63"/>
    <p:sldId id="274" r:id="rId64"/>
    <p:sldId id="275" r:id="rId65"/>
    <p:sldId id="281" r:id="rId66"/>
    <p:sldId id="280" r:id="rId67"/>
    <p:sldId id="282" r:id="rId68"/>
    <p:sldId id="283" r:id="rId69"/>
    <p:sldId id="284" r:id="rId70"/>
    <p:sldId id="285" r:id="rId71"/>
    <p:sldId id="287" r:id="rId72"/>
    <p:sldId id="288" r:id="rId73"/>
    <p:sldId id="289" r:id="rId74"/>
    <p:sldId id="290" r:id="rId75"/>
    <p:sldId id="291" r:id="rId76"/>
    <p:sldId id="293" r:id="rId77"/>
    <p:sldId id="294" r:id="rId78"/>
    <p:sldId id="295" r:id="rId79"/>
    <p:sldId id="296" r:id="rId80"/>
    <p:sldId id="435" r:id="rId81"/>
    <p:sldId id="548" r:id="rId82"/>
    <p:sldId id="437" r:id="rId83"/>
    <p:sldId id="554" r:id="rId84"/>
    <p:sldId id="553" r:id="rId85"/>
    <p:sldId id="555" r:id="rId86"/>
    <p:sldId id="556" r:id="rId87"/>
    <p:sldId id="557" r:id="rId88"/>
    <p:sldId id="558" r:id="rId89"/>
    <p:sldId id="559" r:id="rId90"/>
    <p:sldId id="560" r:id="rId91"/>
    <p:sldId id="476" r:id="rId92"/>
    <p:sldId id="392" r:id="rId93"/>
    <p:sldId id="383" r:id="rId94"/>
  </p:sldIdLst>
  <p:sldSz cx="16256000" cy="9144000"/>
  <p:notesSz cx="6858000" cy="9144000"/>
  <p:custDataLst>
    <p:tags r:id="rId9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BgmFey7op3WeuYRxZl8GqQ==" hashData="Twpr91VW3kX9pK1WyputOSkkswOHHOg+XFwx2ATYv4h+QmVjA3xw/F4ZHPWubgy8R+uGs++hRCMF/hf4K+cDwQ=="/>
  <p:extLst>
    <p:ext uri="{EFAFB233-063F-42B5-8137-9DF3F51BA10A}">
      <p15:sldGuideLst xmlns:p15="http://schemas.microsoft.com/office/powerpoint/2012/main">
        <p15:guide id="8" orient="horz" pos="1156" userDrawn="1">
          <p15:clr>
            <a:srgbClr val="A4A3A4"/>
          </p15:clr>
        </p15:guide>
        <p15:guide id="9" pos="5120">
          <p15:clr>
            <a:srgbClr val="A4A3A4"/>
          </p15:clr>
        </p15:guide>
        <p15:guide id="10" orient="horz"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8D9B16-9901-4A1F-D66F-AAB4C5CEF9D7}" name="Uma Kumari" initials="UK" userId="S::uma.kumari@simplilearn.com::f154a5f4-9073-40a7-83a4-0584e0f34eaa" providerId="AD"/>
  <p188:author id="{862FC623-FA80-6620-6192-671D1513C975}" name="Rashmi Tarkeshwar Singh" initials="RS" userId="S::rashmi.tsingh@simplilearn.com::68a6778a-50ba-49c5-9a37-e67a9d27a7f7" providerId="AD"/>
  <p188:author id="{07583539-C589-AE33-2A7D-F7AD16824991}" name="Pritam Pal" initials="PP" userId="S::pritam.pal@simplilearn.com::5f2243f0-6731-4cc6-93af-24a493b1dffc" providerId="AD"/>
  <p188:author id="{0485D94E-57C4-D612-DDE0-2A5F6FB51CC1}" name="Vivek Singh" initials="VS" userId="S::vivek.singh@simplilearn.com::c68ea14e-6d0d-471c-9eea-973d333809dc" providerId="AD"/>
  <p188:author id="{C5B91275-2E97-4445-A0F9-79660D53D934}" name="Gajendra MS" initials="GM" userId="S::gajendra.ms@simplilearn.com::2fac9be5-0aaf-4a4e-81e3-665d10c1ffa5" providerId="AD"/>
  <p188:author id="{B76F24AE-CEC9-E774-FEE4-1C5E5921F8D4}" name="Anjana Lalitha" initials="AL" userId="S::anjana.lalitha@simplilearn.com::7da6e5b1-f104-4b75-9a49-f3cd2cec10c3" providerId="AD"/>
  <p188:author id="{2217B4E1-9409-F7F9-DCDF-A0141344703A}" name="Roop Kumar" initials="RK" userId="S::roop.kumar@simplilearn.com::ec229fc9-1ae5-4424-ad91-f4b472f033d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EE"/>
    <a:srgbClr val="12A7E2"/>
    <a:srgbClr val="024F93"/>
    <a:srgbClr val="3D9CD8"/>
    <a:srgbClr val="A8D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7238E6-4AF3-4BBB-9C13-87DF11CE35DD}" v="115" dt="2025-02-25T10:38:32.7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9" d="100"/>
          <a:sy n="49" d="100"/>
        </p:scale>
        <p:origin x="888" y="42"/>
      </p:cViewPr>
      <p:guideLst>
        <p:guide orient="horz" pos="1156"/>
        <p:guide pos="5120"/>
        <p:guide orient="horz"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gs" Target="tags/tag1.xml"/><Relationship Id="rId104"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tam Pal" userId="5f2243f0-6731-4cc6-93af-24a493b1dffc" providerId="ADAL" clId="{7D7238E6-4AF3-4BBB-9C13-87DF11CE35DD}"/>
    <pc:docChg chg="undo custSel addSld delSld modSld">
      <pc:chgData name="Pritam Pal" userId="5f2243f0-6731-4cc6-93af-24a493b1dffc" providerId="ADAL" clId="{7D7238E6-4AF3-4BBB-9C13-87DF11CE35DD}" dt="2025-02-25T10:38:32.722" v="2963"/>
      <pc:docMkLst>
        <pc:docMk/>
      </pc:docMkLst>
      <pc:sldChg chg="modSp mod">
        <pc:chgData name="Pritam Pal" userId="5f2243f0-6731-4cc6-93af-24a493b1dffc" providerId="ADAL" clId="{7D7238E6-4AF3-4BBB-9C13-87DF11CE35DD}" dt="2025-02-21T07:57:46.069" v="2209" actId="20577"/>
        <pc:sldMkLst>
          <pc:docMk/>
          <pc:sldMk cId="0" sldId="259"/>
        </pc:sldMkLst>
        <pc:spChg chg="mod">
          <ac:chgData name="Pritam Pal" userId="5f2243f0-6731-4cc6-93af-24a493b1dffc" providerId="ADAL" clId="{7D7238E6-4AF3-4BBB-9C13-87DF11CE35DD}" dt="2025-02-21T07:57:46.069" v="2209" actId="20577"/>
          <ac:spMkLst>
            <pc:docMk/>
            <pc:sldMk cId="0" sldId="259"/>
            <ac:spMk id="2" creationId="{B5829327-1B7A-9FBB-DADF-3FE357AB2FC9}"/>
          </ac:spMkLst>
        </pc:spChg>
      </pc:sldChg>
      <pc:sldChg chg="modSp mod">
        <pc:chgData name="Pritam Pal" userId="5f2243f0-6731-4cc6-93af-24a493b1dffc" providerId="ADAL" clId="{7D7238E6-4AF3-4BBB-9C13-87DF11CE35DD}" dt="2025-02-18T10:55:06.562" v="8" actId="948"/>
        <pc:sldMkLst>
          <pc:docMk/>
          <pc:sldMk cId="0" sldId="263"/>
        </pc:sldMkLst>
        <pc:spChg chg="mod">
          <ac:chgData name="Pritam Pal" userId="5f2243f0-6731-4cc6-93af-24a493b1dffc" providerId="ADAL" clId="{7D7238E6-4AF3-4BBB-9C13-87DF11CE35DD}" dt="2025-02-18T10:55:06.562" v="8" actId="948"/>
          <ac:spMkLst>
            <pc:docMk/>
            <pc:sldMk cId="0" sldId="263"/>
            <ac:spMk id="317" creationId="{00000000-0000-0000-0000-000000000000}"/>
          </ac:spMkLst>
        </pc:spChg>
      </pc:sldChg>
      <pc:sldChg chg="modSp mod">
        <pc:chgData name="Pritam Pal" userId="5f2243f0-6731-4cc6-93af-24a493b1dffc" providerId="ADAL" clId="{7D7238E6-4AF3-4BBB-9C13-87DF11CE35DD}" dt="2025-02-18T10:56:03.648" v="16" actId="948"/>
        <pc:sldMkLst>
          <pc:docMk/>
          <pc:sldMk cId="0" sldId="265"/>
        </pc:sldMkLst>
        <pc:spChg chg="mod">
          <ac:chgData name="Pritam Pal" userId="5f2243f0-6731-4cc6-93af-24a493b1dffc" providerId="ADAL" clId="{7D7238E6-4AF3-4BBB-9C13-87DF11CE35DD}" dt="2025-02-18T10:56:03.648" v="16" actId="948"/>
          <ac:spMkLst>
            <pc:docMk/>
            <pc:sldMk cId="0" sldId="265"/>
            <ac:spMk id="357" creationId="{00000000-0000-0000-0000-000000000000}"/>
          </ac:spMkLst>
        </pc:spChg>
        <pc:spChg chg="mod">
          <ac:chgData name="Pritam Pal" userId="5f2243f0-6731-4cc6-93af-24a493b1dffc" providerId="ADAL" clId="{7D7238E6-4AF3-4BBB-9C13-87DF11CE35DD}" dt="2025-02-18T10:55:58.647" v="12" actId="948"/>
          <ac:spMkLst>
            <pc:docMk/>
            <pc:sldMk cId="0" sldId="265"/>
            <ac:spMk id="362" creationId="{00000000-0000-0000-0000-000000000000}"/>
          </ac:spMkLst>
        </pc:spChg>
      </pc:sldChg>
      <pc:sldChg chg="addSp delSp modSp mod">
        <pc:chgData name="Pritam Pal" userId="5f2243f0-6731-4cc6-93af-24a493b1dffc" providerId="ADAL" clId="{7D7238E6-4AF3-4BBB-9C13-87DF11CE35DD}" dt="2025-02-21T11:18:02.038" v="2708" actId="1076"/>
        <pc:sldMkLst>
          <pc:docMk/>
          <pc:sldMk cId="0" sldId="266"/>
        </pc:sldMkLst>
        <pc:spChg chg="mod">
          <ac:chgData name="Pritam Pal" userId="5f2243f0-6731-4cc6-93af-24a493b1dffc" providerId="ADAL" clId="{7D7238E6-4AF3-4BBB-9C13-87DF11CE35DD}" dt="2025-02-21T11:17:48.722" v="2704"/>
          <ac:spMkLst>
            <pc:docMk/>
            <pc:sldMk cId="0" sldId="266"/>
            <ac:spMk id="10" creationId="{7BEAF0A4-5F7E-7F3A-7842-101CA42E3827}"/>
          </ac:spMkLst>
        </pc:spChg>
        <pc:spChg chg="mod">
          <ac:chgData name="Pritam Pal" userId="5f2243f0-6731-4cc6-93af-24a493b1dffc" providerId="ADAL" clId="{7D7238E6-4AF3-4BBB-9C13-87DF11CE35DD}" dt="2025-02-21T11:17:40.340" v="2701"/>
          <ac:spMkLst>
            <pc:docMk/>
            <pc:sldMk cId="0" sldId="266"/>
            <ac:spMk id="11" creationId="{BB87D871-8994-8E2E-8333-ABF8E218C172}"/>
          </ac:spMkLst>
        </pc:spChg>
        <pc:spChg chg="mod">
          <ac:chgData name="Pritam Pal" userId="5f2243f0-6731-4cc6-93af-24a493b1dffc" providerId="ADAL" clId="{7D7238E6-4AF3-4BBB-9C13-87DF11CE35DD}" dt="2025-02-21T11:17:40.340" v="2701"/>
          <ac:spMkLst>
            <pc:docMk/>
            <pc:sldMk cId="0" sldId="266"/>
            <ac:spMk id="12" creationId="{B00E0C51-1C0E-78A3-BDAD-38B3B5D0EF7B}"/>
          </ac:spMkLst>
        </pc:spChg>
        <pc:spChg chg="mod">
          <ac:chgData name="Pritam Pal" userId="5f2243f0-6731-4cc6-93af-24a493b1dffc" providerId="ADAL" clId="{7D7238E6-4AF3-4BBB-9C13-87DF11CE35DD}" dt="2025-02-21T11:17:40.340" v="2701"/>
          <ac:spMkLst>
            <pc:docMk/>
            <pc:sldMk cId="0" sldId="266"/>
            <ac:spMk id="13" creationId="{003E880C-42AD-6973-1D79-C5E09F2050AE}"/>
          </ac:spMkLst>
        </pc:spChg>
        <pc:grpChg chg="add mod">
          <ac:chgData name="Pritam Pal" userId="5f2243f0-6731-4cc6-93af-24a493b1dffc" providerId="ADAL" clId="{7D7238E6-4AF3-4BBB-9C13-87DF11CE35DD}" dt="2025-02-21T11:18:02.038" v="2708" actId="1076"/>
          <ac:grpSpMkLst>
            <pc:docMk/>
            <pc:sldMk cId="0" sldId="266"/>
            <ac:grpSpMk id="5" creationId="{DE5107FC-9F38-1C22-5F04-E00D31D8DB6C}"/>
          </ac:grpSpMkLst>
        </pc:grpChg>
        <pc:grpChg chg="mod">
          <ac:chgData name="Pritam Pal" userId="5f2243f0-6731-4cc6-93af-24a493b1dffc" providerId="ADAL" clId="{7D7238E6-4AF3-4BBB-9C13-87DF11CE35DD}" dt="2025-02-21T11:17:40.340" v="2701"/>
          <ac:grpSpMkLst>
            <pc:docMk/>
            <pc:sldMk cId="0" sldId="266"/>
            <ac:grpSpMk id="9" creationId="{D7013481-DD24-9A4E-5F60-493184D72C44}"/>
          </ac:grpSpMkLst>
        </pc:grpChg>
      </pc:sldChg>
      <pc:sldChg chg="modSp mod">
        <pc:chgData name="Pritam Pal" userId="5f2243f0-6731-4cc6-93af-24a493b1dffc" providerId="ADAL" clId="{7D7238E6-4AF3-4BBB-9C13-87DF11CE35DD}" dt="2025-02-18T10:56:44.767" v="29" actId="948"/>
        <pc:sldMkLst>
          <pc:docMk/>
          <pc:sldMk cId="0" sldId="267"/>
        </pc:sldMkLst>
        <pc:spChg chg="mod">
          <ac:chgData name="Pritam Pal" userId="5f2243f0-6731-4cc6-93af-24a493b1dffc" providerId="ADAL" clId="{7D7238E6-4AF3-4BBB-9C13-87DF11CE35DD}" dt="2025-02-18T10:56:44.767" v="29" actId="948"/>
          <ac:spMkLst>
            <pc:docMk/>
            <pc:sldMk cId="0" sldId="267"/>
            <ac:spMk id="383" creationId="{00000000-0000-0000-0000-000000000000}"/>
          </ac:spMkLst>
        </pc:spChg>
        <pc:spChg chg="mod">
          <ac:chgData name="Pritam Pal" userId="5f2243f0-6731-4cc6-93af-24a493b1dffc" providerId="ADAL" clId="{7D7238E6-4AF3-4BBB-9C13-87DF11CE35DD}" dt="2025-02-18T10:56:35.812" v="21" actId="207"/>
          <ac:spMkLst>
            <pc:docMk/>
            <pc:sldMk cId="0" sldId="267"/>
            <ac:spMk id="386" creationId="{00000000-0000-0000-0000-000000000000}"/>
          </ac:spMkLst>
        </pc:spChg>
        <pc:spChg chg="mod">
          <ac:chgData name="Pritam Pal" userId="5f2243f0-6731-4cc6-93af-24a493b1dffc" providerId="ADAL" clId="{7D7238E6-4AF3-4BBB-9C13-87DF11CE35DD}" dt="2025-02-18T10:56:40.120" v="25" actId="948"/>
          <ac:spMkLst>
            <pc:docMk/>
            <pc:sldMk cId="0" sldId="267"/>
            <ac:spMk id="387" creationId="{00000000-0000-0000-0000-000000000000}"/>
          </ac:spMkLst>
        </pc:spChg>
      </pc:sldChg>
      <pc:sldChg chg="addSp delSp modSp mod">
        <pc:chgData name="Pritam Pal" userId="5f2243f0-6731-4cc6-93af-24a493b1dffc" providerId="ADAL" clId="{7D7238E6-4AF3-4BBB-9C13-87DF11CE35DD}" dt="2025-02-21T11:18:38.675" v="2714" actId="478"/>
        <pc:sldMkLst>
          <pc:docMk/>
          <pc:sldMk cId="0" sldId="268"/>
        </pc:sldMkLst>
        <pc:spChg chg="mod">
          <ac:chgData name="Pritam Pal" userId="5f2243f0-6731-4cc6-93af-24a493b1dffc" providerId="ADAL" clId="{7D7238E6-4AF3-4BBB-9C13-87DF11CE35DD}" dt="2025-02-21T11:18:34.157" v="2713"/>
          <ac:spMkLst>
            <pc:docMk/>
            <pc:sldMk cId="0" sldId="268"/>
            <ac:spMk id="10" creationId="{AE6BCB70-FFAC-1CAB-EF81-83F3623CB984}"/>
          </ac:spMkLst>
        </pc:spChg>
        <pc:spChg chg="mod">
          <ac:chgData name="Pritam Pal" userId="5f2243f0-6731-4cc6-93af-24a493b1dffc" providerId="ADAL" clId="{7D7238E6-4AF3-4BBB-9C13-87DF11CE35DD}" dt="2025-02-21T11:18:24.273" v="2710"/>
          <ac:spMkLst>
            <pc:docMk/>
            <pc:sldMk cId="0" sldId="268"/>
            <ac:spMk id="11" creationId="{0C2C35F8-1A66-AB06-EEA7-3806F5D01051}"/>
          </ac:spMkLst>
        </pc:spChg>
        <pc:spChg chg="mod">
          <ac:chgData name="Pritam Pal" userId="5f2243f0-6731-4cc6-93af-24a493b1dffc" providerId="ADAL" clId="{7D7238E6-4AF3-4BBB-9C13-87DF11CE35DD}" dt="2025-02-21T11:18:24.273" v="2710"/>
          <ac:spMkLst>
            <pc:docMk/>
            <pc:sldMk cId="0" sldId="268"/>
            <ac:spMk id="12" creationId="{4390E853-B62D-A8AC-6BC7-0450C2D12EC7}"/>
          </ac:spMkLst>
        </pc:spChg>
        <pc:spChg chg="mod">
          <ac:chgData name="Pritam Pal" userId="5f2243f0-6731-4cc6-93af-24a493b1dffc" providerId="ADAL" clId="{7D7238E6-4AF3-4BBB-9C13-87DF11CE35DD}" dt="2025-02-21T11:18:24.273" v="2710"/>
          <ac:spMkLst>
            <pc:docMk/>
            <pc:sldMk cId="0" sldId="268"/>
            <ac:spMk id="13" creationId="{6F9E0A18-49B5-4524-6A32-44B6ABA011EB}"/>
          </ac:spMkLst>
        </pc:spChg>
        <pc:grpChg chg="add mod">
          <ac:chgData name="Pritam Pal" userId="5f2243f0-6731-4cc6-93af-24a493b1dffc" providerId="ADAL" clId="{7D7238E6-4AF3-4BBB-9C13-87DF11CE35DD}" dt="2025-02-21T11:18:24.273" v="2710"/>
          <ac:grpSpMkLst>
            <pc:docMk/>
            <pc:sldMk cId="0" sldId="268"/>
            <ac:grpSpMk id="8" creationId="{CC0BAC01-F3D7-A744-4399-3CBAE374E0E6}"/>
          </ac:grpSpMkLst>
        </pc:grpChg>
        <pc:grpChg chg="mod">
          <ac:chgData name="Pritam Pal" userId="5f2243f0-6731-4cc6-93af-24a493b1dffc" providerId="ADAL" clId="{7D7238E6-4AF3-4BBB-9C13-87DF11CE35DD}" dt="2025-02-21T11:18:24.273" v="2710"/>
          <ac:grpSpMkLst>
            <pc:docMk/>
            <pc:sldMk cId="0" sldId="268"/>
            <ac:grpSpMk id="9" creationId="{C521D57A-6AA9-9D41-0AA0-3562A6CE829D}"/>
          </ac:grpSpMkLst>
        </pc:grpChg>
      </pc:sldChg>
      <pc:sldChg chg="addSp delSp modSp mod">
        <pc:chgData name="Pritam Pal" userId="5f2243f0-6731-4cc6-93af-24a493b1dffc" providerId="ADAL" clId="{7D7238E6-4AF3-4BBB-9C13-87DF11CE35DD}" dt="2025-02-21T11:19:55.088" v="2722" actId="1076"/>
        <pc:sldMkLst>
          <pc:docMk/>
          <pc:sldMk cId="0" sldId="270"/>
        </pc:sldMkLst>
        <pc:spChg chg="mod">
          <ac:chgData name="Pritam Pal" userId="5f2243f0-6731-4cc6-93af-24a493b1dffc" providerId="ADAL" clId="{7D7238E6-4AF3-4BBB-9C13-87DF11CE35DD}" dt="2025-02-21T11:19:34.376" v="2719"/>
          <ac:spMkLst>
            <pc:docMk/>
            <pc:sldMk cId="0" sldId="270"/>
            <ac:spMk id="10" creationId="{19B20CC2-F558-D4A3-4731-E1F508B91B2A}"/>
          </ac:spMkLst>
        </pc:spChg>
        <pc:spChg chg="mod">
          <ac:chgData name="Pritam Pal" userId="5f2243f0-6731-4cc6-93af-24a493b1dffc" providerId="ADAL" clId="{7D7238E6-4AF3-4BBB-9C13-87DF11CE35DD}" dt="2025-02-21T11:19:25.173" v="2716"/>
          <ac:spMkLst>
            <pc:docMk/>
            <pc:sldMk cId="0" sldId="270"/>
            <ac:spMk id="11" creationId="{B575ADE5-5C0B-1EEB-EDB3-9AA938017956}"/>
          </ac:spMkLst>
        </pc:spChg>
        <pc:spChg chg="mod">
          <ac:chgData name="Pritam Pal" userId="5f2243f0-6731-4cc6-93af-24a493b1dffc" providerId="ADAL" clId="{7D7238E6-4AF3-4BBB-9C13-87DF11CE35DD}" dt="2025-02-21T11:19:25.173" v="2716"/>
          <ac:spMkLst>
            <pc:docMk/>
            <pc:sldMk cId="0" sldId="270"/>
            <ac:spMk id="12" creationId="{90DC7835-996E-D3D6-2751-5633B52D3FBC}"/>
          </ac:spMkLst>
        </pc:spChg>
        <pc:spChg chg="mod">
          <ac:chgData name="Pritam Pal" userId="5f2243f0-6731-4cc6-93af-24a493b1dffc" providerId="ADAL" clId="{7D7238E6-4AF3-4BBB-9C13-87DF11CE35DD}" dt="2025-02-21T11:19:25.173" v="2716"/>
          <ac:spMkLst>
            <pc:docMk/>
            <pc:sldMk cId="0" sldId="270"/>
            <ac:spMk id="13" creationId="{32F6CBD8-C04C-8355-E393-28522B9F2407}"/>
          </ac:spMkLst>
        </pc:spChg>
        <pc:grpChg chg="add mod">
          <ac:chgData name="Pritam Pal" userId="5f2243f0-6731-4cc6-93af-24a493b1dffc" providerId="ADAL" clId="{7D7238E6-4AF3-4BBB-9C13-87DF11CE35DD}" dt="2025-02-21T11:19:55.088" v="2722" actId="1076"/>
          <ac:grpSpMkLst>
            <pc:docMk/>
            <pc:sldMk cId="0" sldId="270"/>
            <ac:grpSpMk id="8" creationId="{69C8550C-D422-A179-01D9-ECC9B57D4058}"/>
          </ac:grpSpMkLst>
        </pc:grpChg>
        <pc:grpChg chg="mod">
          <ac:chgData name="Pritam Pal" userId="5f2243f0-6731-4cc6-93af-24a493b1dffc" providerId="ADAL" clId="{7D7238E6-4AF3-4BBB-9C13-87DF11CE35DD}" dt="2025-02-21T11:19:25.173" v="2716"/>
          <ac:grpSpMkLst>
            <pc:docMk/>
            <pc:sldMk cId="0" sldId="270"/>
            <ac:grpSpMk id="9" creationId="{9BFE8987-C814-366F-02A7-54DBCF240A6F}"/>
          </ac:grpSpMkLst>
        </pc:grpChg>
      </pc:sldChg>
      <pc:sldChg chg="modSp mod">
        <pc:chgData name="Pritam Pal" userId="5f2243f0-6731-4cc6-93af-24a493b1dffc" providerId="ADAL" clId="{7D7238E6-4AF3-4BBB-9C13-87DF11CE35DD}" dt="2025-02-18T10:57:44.773" v="37" actId="948"/>
        <pc:sldMkLst>
          <pc:docMk/>
          <pc:sldMk cId="0" sldId="271"/>
        </pc:sldMkLst>
        <pc:spChg chg="mod">
          <ac:chgData name="Pritam Pal" userId="5f2243f0-6731-4cc6-93af-24a493b1dffc" providerId="ADAL" clId="{7D7238E6-4AF3-4BBB-9C13-87DF11CE35DD}" dt="2025-02-18T10:57:34.025" v="33" actId="948"/>
          <ac:spMkLst>
            <pc:docMk/>
            <pc:sldMk cId="0" sldId="271"/>
            <ac:spMk id="429" creationId="{00000000-0000-0000-0000-000000000000}"/>
          </ac:spMkLst>
        </pc:spChg>
        <pc:spChg chg="mod">
          <ac:chgData name="Pritam Pal" userId="5f2243f0-6731-4cc6-93af-24a493b1dffc" providerId="ADAL" clId="{7D7238E6-4AF3-4BBB-9C13-87DF11CE35DD}" dt="2025-02-18T10:57:44.773" v="37" actId="948"/>
          <ac:spMkLst>
            <pc:docMk/>
            <pc:sldMk cId="0" sldId="271"/>
            <ac:spMk id="430" creationId="{00000000-0000-0000-0000-000000000000}"/>
          </ac:spMkLst>
        </pc:spChg>
      </pc:sldChg>
      <pc:sldChg chg="addSp delSp modSp mod">
        <pc:chgData name="Pritam Pal" userId="5f2243f0-6731-4cc6-93af-24a493b1dffc" providerId="ADAL" clId="{7D7238E6-4AF3-4BBB-9C13-87DF11CE35DD}" dt="2025-02-25T10:35:52.984" v="2902" actId="255"/>
        <pc:sldMkLst>
          <pc:docMk/>
          <pc:sldMk cId="0" sldId="272"/>
        </pc:sldMkLst>
        <pc:spChg chg="mod">
          <ac:chgData name="Pritam Pal" userId="5f2243f0-6731-4cc6-93af-24a493b1dffc" providerId="ADAL" clId="{7D7238E6-4AF3-4BBB-9C13-87DF11CE35DD}" dt="2025-02-25T10:35:52.984" v="2902" actId="255"/>
          <ac:spMkLst>
            <pc:docMk/>
            <pc:sldMk cId="0" sldId="272"/>
            <ac:spMk id="10" creationId="{55476958-672D-4A5F-2721-73FA0586FD27}"/>
          </ac:spMkLst>
        </pc:spChg>
        <pc:spChg chg="mod">
          <ac:chgData name="Pritam Pal" userId="5f2243f0-6731-4cc6-93af-24a493b1dffc" providerId="ADAL" clId="{7D7238E6-4AF3-4BBB-9C13-87DF11CE35DD}" dt="2025-02-25T10:35:14.054" v="2892"/>
          <ac:spMkLst>
            <pc:docMk/>
            <pc:sldMk cId="0" sldId="272"/>
            <ac:spMk id="12" creationId="{7FC9EBE8-9AED-EC9A-6205-F14951BF3564}"/>
          </ac:spMkLst>
        </pc:spChg>
        <pc:spChg chg="mod">
          <ac:chgData name="Pritam Pal" userId="5f2243f0-6731-4cc6-93af-24a493b1dffc" providerId="ADAL" clId="{7D7238E6-4AF3-4BBB-9C13-87DF11CE35DD}" dt="2025-02-25T10:35:14.054" v="2892"/>
          <ac:spMkLst>
            <pc:docMk/>
            <pc:sldMk cId="0" sldId="272"/>
            <ac:spMk id="13" creationId="{5249A74A-B9D1-BE51-7587-B00513AC04BD}"/>
          </ac:spMkLst>
        </pc:spChg>
        <pc:spChg chg="mod">
          <ac:chgData name="Pritam Pal" userId="5f2243f0-6731-4cc6-93af-24a493b1dffc" providerId="ADAL" clId="{7D7238E6-4AF3-4BBB-9C13-87DF11CE35DD}" dt="2025-02-25T10:35:14.054" v="2892"/>
          <ac:spMkLst>
            <pc:docMk/>
            <pc:sldMk cId="0" sldId="272"/>
            <ac:spMk id="14" creationId="{43B07FB7-FF18-8E64-0EE7-B1A52683273F}"/>
          </ac:spMkLst>
        </pc:spChg>
        <pc:grpChg chg="add mod">
          <ac:chgData name="Pritam Pal" userId="5f2243f0-6731-4cc6-93af-24a493b1dffc" providerId="ADAL" clId="{7D7238E6-4AF3-4BBB-9C13-87DF11CE35DD}" dt="2025-02-25T10:35:39.191" v="2901" actId="1076"/>
          <ac:grpSpMkLst>
            <pc:docMk/>
            <pc:sldMk cId="0" sldId="272"/>
            <ac:grpSpMk id="8" creationId="{1B008547-B91C-9A94-353F-A79C8F91EB95}"/>
          </ac:grpSpMkLst>
        </pc:grpChg>
        <pc:grpChg chg="mod">
          <ac:chgData name="Pritam Pal" userId="5f2243f0-6731-4cc6-93af-24a493b1dffc" providerId="ADAL" clId="{7D7238E6-4AF3-4BBB-9C13-87DF11CE35DD}" dt="2025-02-25T10:35:14.054" v="2892"/>
          <ac:grpSpMkLst>
            <pc:docMk/>
            <pc:sldMk cId="0" sldId="272"/>
            <ac:grpSpMk id="9" creationId="{2342A22E-E18C-8739-DEBC-BEF081C9EBA2}"/>
          </ac:grpSpMkLst>
        </pc:grpChg>
      </pc:sldChg>
      <pc:sldChg chg="addSp modSp mod">
        <pc:chgData name="Pritam Pal" userId="5f2243f0-6731-4cc6-93af-24a493b1dffc" providerId="ADAL" clId="{7D7238E6-4AF3-4BBB-9C13-87DF11CE35DD}" dt="2025-02-20T15:10:46.154" v="838" actId="20577"/>
        <pc:sldMkLst>
          <pc:docMk/>
          <pc:sldMk cId="0" sldId="275"/>
        </pc:sldMkLst>
        <pc:spChg chg="add mod">
          <ac:chgData name="Pritam Pal" userId="5f2243f0-6731-4cc6-93af-24a493b1dffc" providerId="ADAL" clId="{7D7238E6-4AF3-4BBB-9C13-87DF11CE35DD}" dt="2025-02-20T15:10:46.154" v="838" actId="20577"/>
          <ac:spMkLst>
            <pc:docMk/>
            <pc:sldMk cId="0" sldId="275"/>
            <ac:spMk id="2" creationId="{3233F8DB-4219-3D09-DAF2-BEA53EECB994}"/>
          </ac:spMkLst>
        </pc:spChg>
      </pc:sldChg>
      <pc:sldChg chg="modSp mod">
        <pc:chgData name="Pritam Pal" userId="5f2243f0-6731-4cc6-93af-24a493b1dffc" providerId="ADAL" clId="{7D7238E6-4AF3-4BBB-9C13-87DF11CE35DD}" dt="2025-02-18T10:59:16.123" v="45" actId="948"/>
        <pc:sldMkLst>
          <pc:docMk/>
          <pc:sldMk cId="0" sldId="281"/>
        </pc:sldMkLst>
        <pc:spChg chg="mod">
          <ac:chgData name="Pritam Pal" userId="5f2243f0-6731-4cc6-93af-24a493b1dffc" providerId="ADAL" clId="{7D7238E6-4AF3-4BBB-9C13-87DF11CE35DD}" dt="2025-02-18T10:59:10.859" v="41" actId="948"/>
          <ac:spMkLst>
            <pc:docMk/>
            <pc:sldMk cId="0" sldId="281"/>
            <ac:spMk id="594" creationId="{00000000-0000-0000-0000-000000000000}"/>
          </ac:spMkLst>
        </pc:spChg>
        <pc:spChg chg="mod">
          <ac:chgData name="Pritam Pal" userId="5f2243f0-6731-4cc6-93af-24a493b1dffc" providerId="ADAL" clId="{7D7238E6-4AF3-4BBB-9C13-87DF11CE35DD}" dt="2025-02-18T10:59:16.123" v="45" actId="948"/>
          <ac:spMkLst>
            <pc:docMk/>
            <pc:sldMk cId="0" sldId="281"/>
            <ac:spMk id="599" creationId="{00000000-0000-0000-0000-000000000000}"/>
          </ac:spMkLst>
        </pc:spChg>
      </pc:sldChg>
      <pc:sldChg chg="addSp delSp modSp mod">
        <pc:chgData name="Pritam Pal" userId="5f2243f0-6731-4cc6-93af-24a493b1dffc" providerId="ADAL" clId="{7D7238E6-4AF3-4BBB-9C13-87DF11CE35DD}" dt="2025-02-21T11:22:14.470" v="2753" actId="20577"/>
        <pc:sldMkLst>
          <pc:docMk/>
          <pc:sldMk cId="0" sldId="282"/>
        </pc:sldMkLst>
        <pc:spChg chg="mod">
          <ac:chgData name="Pritam Pal" userId="5f2243f0-6731-4cc6-93af-24a493b1dffc" providerId="ADAL" clId="{7D7238E6-4AF3-4BBB-9C13-87DF11CE35DD}" dt="2025-02-21T11:20:29.154" v="2729"/>
          <ac:spMkLst>
            <pc:docMk/>
            <pc:sldMk cId="0" sldId="282"/>
            <ac:spMk id="18" creationId="{B919D84F-E643-4E25-9D63-58F9A37D3338}"/>
          </ac:spMkLst>
        </pc:spChg>
        <pc:spChg chg="mod">
          <ac:chgData name="Pritam Pal" userId="5f2243f0-6731-4cc6-93af-24a493b1dffc" providerId="ADAL" clId="{7D7238E6-4AF3-4BBB-9C13-87DF11CE35DD}" dt="2025-02-21T11:20:11.161" v="2723"/>
          <ac:spMkLst>
            <pc:docMk/>
            <pc:sldMk cId="0" sldId="282"/>
            <ac:spMk id="19" creationId="{2CB47C01-5FEE-DFDC-7A38-D579D979C8ED}"/>
          </ac:spMkLst>
        </pc:spChg>
        <pc:spChg chg="mod">
          <ac:chgData name="Pritam Pal" userId="5f2243f0-6731-4cc6-93af-24a493b1dffc" providerId="ADAL" clId="{7D7238E6-4AF3-4BBB-9C13-87DF11CE35DD}" dt="2025-02-21T11:20:11.161" v="2723"/>
          <ac:spMkLst>
            <pc:docMk/>
            <pc:sldMk cId="0" sldId="282"/>
            <ac:spMk id="20" creationId="{AFEC5B43-2B0A-92B3-1555-6809E0CC4E7C}"/>
          </ac:spMkLst>
        </pc:spChg>
        <pc:spChg chg="mod">
          <ac:chgData name="Pritam Pal" userId="5f2243f0-6731-4cc6-93af-24a493b1dffc" providerId="ADAL" clId="{7D7238E6-4AF3-4BBB-9C13-87DF11CE35DD}" dt="2025-02-21T11:20:11.161" v="2723"/>
          <ac:spMkLst>
            <pc:docMk/>
            <pc:sldMk cId="0" sldId="282"/>
            <ac:spMk id="21" creationId="{735043D0-718E-672F-48BF-4A7FF851AA87}"/>
          </ac:spMkLst>
        </pc:spChg>
        <pc:spChg chg="add mod">
          <ac:chgData name="Pritam Pal" userId="5f2243f0-6731-4cc6-93af-24a493b1dffc" providerId="ADAL" clId="{7D7238E6-4AF3-4BBB-9C13-87DF11CE35DD}" dt="2025-02-21T11:21:21.244" v="2736" actId="1076"/>
          <ac:spMkLst>
            <pc:docMk/>
            <pc:sldMk cId="0" sldId="282"/>
            <ac:spMk id="22" creationId="{EF8E8135-1955-D3EF-57CD-01912B4F830D}"/>
          </ac:spMkLst>
        </pc:spChg>
        <pc:spChg chg="mod">
          <ac:chgData name="Pritam Pal" userId="5f2243f0-6731-4cc6-93af-24a493b1dffc" providerId="ADAL" clId="{7D7238E6-4AF3-4BBB-9C13-87DF11CE35DD}" dt="2025-02-21T11:21:35.472" v="2741"/>
          <ac:spMkLst>
            <pc:docMk/>
            <pc:sldMk cId="0" sldId="282"/>
            <ac:spMk id="25" creationId="{86316842-A6B2-6506-854F-A757320FDC2E}"/>
          </ac:spMkLst>
        </pc:spChg>
        <pc:spChg chg="mod">
          <ac:chgData name="Pritam Pal" userId="5f2243f0-6731-4cc6-93af-24a493b1dffc" providerId="ADAL" clId="{7D7238E6-4AF3-4BBB-9C13-87DF11CE35DD}" dt="2025-02-21T11:21:23.781" v="2737"/>
          <ac:spMkLst>
            <pc:docMk/>
            <pc:sldMk cId="0" sldId="282"/>
            <ac:spMk id="26" creationId="{BEAE79A1-BDEA-9A21-F510-1E39F8BF4F47}"/>
          </ac:spMkLst>
        </pc:spChg>
        <pc:spChg chg="mod">
          <ac:chgData name="Pritam Pal" userId="5f2243f0-6731-4cc6-93af-24a493b1dffc" providerId="ADAL" clId="{7D7238E6-4AF3-4BBB-9C13-87DF11CE35DD}" dt="2025-02-21T11:21:23.781" v="2737"/>
          <ac:spMkLst>
            <pc:docMk/>
            <pc:sldMk cId="0" sldId="282"/>
            <ac:spMk id="27" creationId="{A14067DA-9183-3C93-BB91-EE63947921F0}"/>
          </ac:spMkLst>
        </pc:spChg>
        <pc:spChg chg="mod">
          <ac:chgData name="Pritam Pal" userId="5f2243f0-6731-4cc6-93af-24a493b1dffc" providerId="ADAL" clId="{7D7238E6-4AF3-4BBB-9C13-87DF11CE35DD}" dt="2025-02-21T11:21:23.781" v="2737"/>
          <ac:spMkLst>
            <pc:docMk/>
            <pc:sldMk cId="0" sldId="282"/>
            <ac:spMk id="28" creationId="{0B801E2E-144E-50D7-9722-1BDC31D5E583}"/>
          </ac:spMkLst>
        </pc:spChg>
        <pc:spChg chg="add mod">
          <ac:chgData name="Pritam Pal" userId="5f2243f0-6731-4cc6-93af-24a493b1dffc" providerId="ADAL" clId="{7D7238E6-4AF3-4BBB-9C13-87DF11CE35DD}" dt="2025-02-21T11:22:14.470" v="2753" actId="20577"/>
          <ac:spMkLst>
            <pc:docMk/>
            <pc:sldMk cId="0" sldId="282"/>
            <ac:spMk id="29" creationId="{CCF7B253-2E4F-CF17-6E9A-16A0D1329124}"/>
          </ac:spMkLst>
        </pc:spChg>
        <pc:grpChg chg="add mod">
          <ac:chgData name="Pritam Pal" userId="5f2243f0-6731-4cc6-93af-24a493b1dffc" providerId="ADAL" clId="{7D7238E6-4AF3-4BBB-9C13-87DF11CE35DD}" dt="2025-02-21T11:21:14.077" v="2735" actId="1076"/>
          <ac:grpSpMkLst>
            <pc:docMk/>
            <pc:sldMk cId="0" sldId="282"/>
            <ac:grpSpMk id="16" creationId="{75CC3F41-2250-3BAA-6369-84C4A81DCECA}"/>
          </ac:grpSpMkLst>
        </pc:grpChg>
        <pc:grpChg chg="mod">
          <ac:chgData name="Pritam Pal" userId="5f2243f0-6731-4cc6-93af-24a493b1dffc" providerId="ADAL" clId="{7D7238E6-4AF3-4BBB-9C13-87DF11CE35DD}" dt="2025-02-21T11:20:11.161" v="2723"/>
          <ac:grpSpMkLst>
            <pc:docMk/>
            <pc:sldMk cId="0" sldId="282"/>
            <ac:grpSpMk id="17" creationId="{7274D682-76B7-BE0B-BD3B-8068C584413A}"/>
          </ac:grpSpMkLst>
        </pc:grpChg>
        <pc:grpChg chg="add mod">
          <ac:chgData name="Pritam Pal" userId="5f2243f0-6731-4cc6-93af-24a493b1dffc" providerId="ADAL" clId="{7D7238E6-4AF3-4BBB-9C13-87DF11CE35DD}" dt="2025-02-21T11:22:03.632" v="2744" actId="14100"/>
          <ac:grpSpMkLst>
            <pc:docMk/>
            <pc:sldMk cId="0" sldId="282"/>
            <ac:grpSpMk id="23" creationId="{EF4DACE3-B548-8A29-D7FB-6F2D45D69B7F}"/>
          </ac:grpSpMkLst>
        </pc:grpChg>
        <pc:grpChg chg="mod">
          <ac:chgData name="Pritam Pal" userId="5f2243f0-6731-4cc6-93af-24a493b1dffc" providerId="ADAL" clId="{7D7238E6-4AF3-4BBB-9C13-87DF11CE35DD}" dt="2025-02-21T11:21:23.781" v="2737"/>
          <ac:grpSpMkLst>
            <pc:docMk/>
            <pc:sldMk cId="0" sldId="282"/>
            <ac:grpSpMk id="24" creationId="{5094A1D1-630C-952E-BD71-DFE5D482DCBB}"/>
          </ac:grpSpMkLst>
        </pc:grpChg>
      </pc:sldChg>
      <pc:sldChg chg="modSp mod">
        <pc:chgData name="Pritam Pal" userId="5f2243f0-6731-4cc6-93af-24a493b1dffc" providerId="ADAL" clId="{7D7238E6-4AF3-4BBB-9C13-87DF11CE35DD}" dt="2025-02-18T11:00:09.098" v="56" actId="113"/>
        <pc:sldMkLst>
          <pc:docMk/>
          <pc:sldMk cId="0" sldId="283"/>
        </pc:sldMkLst>
        <pc:spChg chg="mod">
          <ac:chgData name="Pritam Pal" userId="5f2243f0-6731-4cc6-93af-24a493b1dffc" providerId="ADAL" clId="{7D7238E6-4AF3-4BBB-9C13-87DF11CE35DD}" dt="2025-02-18T11:00:09.098" v="56" actId="113"/>
          <ac:spMkLst>
            <pc:docMk/>
            <pc:sldMk cId="0" sldId="283"/>
            <ac:spMk id="627" creationId="{00000000-0000-0000-0000-000000000000}"/>
          </ac:spMkLst>
        </pc:spChg>
      </pc:sldChg>
      <pc:sldChg chg="addSp delSp modSp mod">
        <pc:chgData name="Pritam Pal" userId="5f2243f0-6731-4cc6-93af-24a493b1dffc" providerId="ADAL" clId="{7D7238E6-4AF3-4BBB-9C13-87DF11CE35DD}" dt="2025-02-25T10:36:35.886" v="2909" actId="20577"/>
        <pc:sldMkLst>
          <pc:docMk/>
          <pc:sldMk cId="0" sldId="285"/>
        </pc:sldMkLst>
        <pc:spChg chg="mod">
          <ac:chgData name="Pritam Pal" userId="5f2243f0-6731-4cc6-93af-24a493b1dffc" providerId="ADAL" clId="{7D7238E6-4AF3-4BBB-9C13-87DF11CE35DD}" dt="2025-02-25T10:36:35.886" v="2909" actId="20577"/>
          <ac:spMkLst>
            <pc:docMk/>
            <pc:sldMk cId="0" sldId="285"/>
            <ac:spMk id="11" creationId="{E0C19E92-DE12-59A4-11C3-BEDD7F9EF79D}"/>
          </ac:spMkLst>
        </pc:spChg>
        <pc:spChg chg="mod">
          <ac:chgData name="Pritam Pal" userId="5f2243f0-6731-4cc6-93af-24a493b1dffc" providerId="ADAL" clId="{7D7238E6-4AF3-4BBB-9C13-87DF11CE35DD}" dt="2025-02-21T11:22:33.652" v="2755"/>
          <ac:spMkLst>
            <pc:docMk/>
            <pc:sldMk cId="0" sldId="285"/>
            <ac:spMk id="12" creationId="{F1F9E5D0-8A2D-E9D3-A212-D20EDD89F8EF}"/>
          </ac:spMkLst>
        </pc:spChg>
        <pc:spChg chg="mod">
          <ac:chgData name="Pritam Pal" userId="5f2243f0-6731-4cc6-93af-24a493b1dffc" providerId="ADAL" clId="{7D7238E6-4AF3-4BBB-9C13-87DF11CE35DD}" dt="2025-02-21T11:22:33.652" v="2755"/>
          <ac:spMkLst>
            <pc:docMk/>
            <pc:sldMk cId="0" sldId="285"/>
            <ac:spMk id="13" creationId="{DCBA5A7F-820A-F341-FC0E-9203C51A9667}"/>
          </ac:spMkLst>
        </pc:spChg>
        <pc:spChg chg="mod">
          <ac:chgData name="Pritam Pal" userId="5f2243f0-6731-4cc6-93af-24a493b1dffc" providerId="ADAL" clId="{7D7238E6-4AF3-4BBB-9C13-87DF11CE35DD}" dt="2025-02-21T11:22:33.652" v="2755"/>
          <ac:spMkLst>
            <pc:docMk/>
            <pc:sldMk cId="0" sldId="285"/>
            <ac:spMk id="14" creationId="{2AA62F7A-DDF8-7546-C833-983C50473252}"/>
          </ac:spMkLst>
        </pc:spChg>
        <pc:spChg chg="add mod">
          <ac:chgData name="Pritam Pal" userId="5f2243f0-6731-4cc6-93af-24a493b1dffc" providerId="ADAL" clId="{7D7238E6-4AF3-4BBB-9C13-87DF11CE35DD}" dt="2025-02-21T11:23:49.194" v="2769" actId="14100"/>
          <ac:spMkLst>
            <pc:docMk/>
            <pc:sldMk cId="0" sldId="285"/>
            <ac:spMk id="16" creationId="{886237CA-590A-802D-93E8-314C5B9C7607}"/>
          </ac:spMkLst>
        </pc:spChg>
        <pc:grpChg chg="add mod">
          <ac:chgData name="Pritam Pal" userId="5f2243f0-6731-4cc6-93af-24a493b1dffc" providerId="ADAL" clId="{7D7238E6-4AF3-4BBB-9C13-87DF11CE35DD}" dt="2025-02-21T11:23:32.934" v="2767" actId="1076"/>
          <ac:grpSpMkLst>
            <pc:docMk/>
            <pc:sldMk cId="0" sldId="285"/>
            <ac:grpSpMk id="9" creationId="{69684139-3B36-A4E7-1585-4BB168122B54}"/>
          </ac:grpSpMkLst>
        </pc:grpChg>
        <pc:grpChg chg="mod">
          <ac:chgData name="Pritam Pal" userId="5f2243f0-6731-4cc6-93af-24a493b1dffc" providerId="ADAL" clId="{7D7238E6-4AF3-4BBB-9C13-87DF11CE35DD}" dt="2025-02-21T11:22:33.652" v="2755"/>
          <ac:grpSpMkLst>
            <pc:docMk/>
            <pc:sldMk cId="0" sldId="285"/>
            <ac:grpSpMk id="10" creationId="{4D385EDA-4A9E-1146-5A7A-E70C38D6E63B}"/>
          </ac:grpSpMkLst>
        </pc:grpChg>
      </pc:sldChg>
      <pc:sldChg chg="modSp mod">
        <pc:chgData name="Pritam Pal" userId="5f2243f0-6731-4cc6-93af-24a493b1dffc" providerId="ADAL" clId="{7D7238E6-4AF3-4BBB-9C13-87DF11CE35DD}" dt="2025-02-25T10:37:01.734" v="2910" actId="113"/>
        <pc:sldMkLst>
          <pc:docMk/>
          <pc:sldMk cId="0" sldId="288"/>
        </pc:sldMkLst>
        <pc:spChg chg="mod">
          <ac:chgData name="Pritam Pal" userId="5f2243f0-6731-4cc6-93af-24a493b1dffc" providerId="ADAL" clId="{7D7238E6-4AF3-4BBB-9C13-87DF11CE35DD}" dt="2025-02-25T10:37:01.734" v="2910" actId="113"/>
          <ac:spMkLst>
            <pc:docMk/>
            <pc:sldMk cId="0" sldId="288"/>
            <ac:spMk id="721" creationId="{00000000-0000-0000-0000-000000000000}"/>
          </ac:spMkLst>
        </pc:spChg>
      </pc:sldChg>
      <pc:sldChg chg="addSp delSp modSp mod">
        <pc:chgData name="Pritam Pal" userId="5f2243f0-6731-4cc6-93af-24a493b1dffc" providerId="ADAL" clId="{7D7238E6-4AF3-4BBB-9C13-87DF11CE35DD}" dt="2025-02-21T11:24:35.598" v="2776" actId="478"/>
        <pc:sldMkLst>
          <pc:docMk/>
          <pc:sldMk cId="0" sldId="289"/>
        </pc:sldMkLst>
        <pc:spChg chg="mod">
          <ac:chgData name="Pritam Pal" userId="5f2243f0-6731-4cc6-93af-24a493b1dffc" providerId="ADAL" clId="{7D7238E6-4AF3-4BBB-9C13-87DF11CE35DD}" dt="2025-02-21T11:24:32.781" v="2775"/>
          <ac:spMkLst>
            <pc:docMk/>
            <pc:sldMk cId="0" sldId="289"/>
            <ac:spMk id="10" creationId="{77608EAF-47F8-4E85-D6F6-5BF77369B393}"/>
          </ac:spMkLst>
        </pc:spChg>
        <pc:spChg chg="mod">
          <ac:chgData name="Pritam Pal" userId="5f2243f0-6731-4cc6-93af-24a493b1dffc" providerId="ADAL" clId="{7D7238E6-4AF3-4BBB-9C13-87DF11CE35DD}" dt="2025-02-21T11:24:22.683" v="2771"/>
          <ac:spMkLst>
            <pc:docMk/>
            <pc:sldMk cId="0" sldId="289"/>
            <ac:spMk id="11" creationId="{61F19385-179D-8060-1981-30FC591405E9}"/>
          </ac:spMkLst>
        </pc:spChg>
        <pc:spChg chg="mod">
          <ac:chgData name="Pritam Pal" userId="5f2243f0-6731-4cc6-93af-24a493b1dffc" providerId="ADAL" clId="{7D7238E6-4AF3-4BBB-9C13-87DF11CE35DD}" dt="2025-02-21T11:24:22.683" v="2771"/>
          <ac:spMkLst>
            <pc:docMk/>
            <pc:sldMk cId="0" sldId="289"/>
            <ac:spMk id="12" creationId="{360D16D8-8A9F-854B-EAFE-A79424745156}"/>
          </ac:spMkLst>
        </pc:spChg>
        <pc:spChg chg="mod">
          <ac:chgData name="Pritam Pal" userId="5f2243f0-6731-4cc6-93af-24a493b1dffc" providerId="ADAL" clId="{7D7238E6-4AF3-4BBB-9C13-87DF11CE35DD}" dt="2025-02-21T11:24:22.683" v="2771"/>
          <ac:spMkLst>
            <pc:docMk/>
            <pc:sldMk cId="0" sldId="289"/>
            <ac:spMk id="13" creationId="{EEACBF44-6245-585B-93F6-363CCEF5A088}"/>
          </ac:spMkLst>
        </pc:spChg>
        <pc:grpChg chg="add mod">
          <ac:chgData name="Pritam Pal" userId="5f2243f0-6731-4cc6-93af-24a493b1dffc" providerId="ADAL" clId="{7D7238E6-4AF3-4BBB-9C13-87DF11CE35DD}" dt="2025-02-21T11:24:22.683" v="2771"/>
          <ac:grpSpMkLst>
            <pc:docMk/>
            <pc:sldMk cId="0" sldId="289"/>
            <ac:grpSpMk id="5" creationId="{FFFEEE94-0C49-096B-ED7A-3D0DEAF0F015}"/>
          </ac:grpSpMkLst>
        </pc:grpChg>
        <pc:grpChg chg="mod">
          <ac:chgData name="Pritam Pal" userId="5f2243f0-6731-4cc6-93af-24a493b1dffc" providerId="ADAL" clId="{7D7238E6-4AF3-4BBB-9C13-87DF11CE35DD}" dt="2025-02-21T11:24:22.683" v="2771"/>
          <ac:grpSpMkLst>
            <pc:docMk/>
            <pc:sldMk cId="0" sldId="289"/>
            <ac:grpSpMk id="9" creationId="{EA467292-2F92-56E6-D287-33CC1959A642}"/>
          </ac:grpSpMkLst>
        </pc:grpChg>
      </pc:sldChg>
      <pc:sldChg chg="addSp delSp modSp mod">
        <pc:chgData name="Pritam Pal" userId="5f2243f0-6731-4cc6-93af-24a493b1dffc" providerId="ADAL" clId="{7D7238E6-4AF3-4BBB-9C13-87DF11CE35DD}" dt="2025-02-21T11:25:14.176" v="2783" actId="478"/>
        <pc:sldMkLst>
          <pc:docMk/>
          <pc:sldMk cId="0" sldId="291"/>
        </pc:sldMkLst>
        <pc:spChg chg="mod">
          <ac:chgData name="Pritam Pal" userId="5f2243f0-6731-4cc6-93af-24a493b1dffc" providerId="ADAL" clId="{7D7238E6-4AF3-4BBB-9C13-87DF11CE35DD}" dt="2025-02-21T11:25:05.395" v="2782"/>
          <ac:spMkLst>
            <pc:docMk/>
            <pc:sldMk cId="0" sldId="291"/>
            <ac:spMk id="10" creationId="{91E8438B-8B1B-5E93-A84D-9CB10CD8B29D}"/>
          </ac:spMkLst>
        </pc:spChg>
        <pc:spChg chg="mod">
          <ac:chgData name="Pritam Pal" userId="5f2243f0-6731-4cc6-93af-24a493b1dffc" providerId="ADAL" clId="{7D7238E6-4AF3-4BBB-9C13-87DF11CE35DD}" dt="2025-02-21T11:24:52.600" v="2778"/>
          <ac:spMkLst>
            <pc:docMk/>
            <pc:sldMk cId="0" sldId="291"/>
            <ac:spMk id="11" creationId="{4A419F06-DA8E-3CA4-DD10-C5180DEFC6F3}"/>
          </ac:spMkLst>
        </pc:spChg>
        <pc:spChg chg="mod">
          <ac:chgData name="Pritam Pal" userId="5f2243f0-6731-4cc6-93af-24a493b1dffc" providerId="ADAL" clId="{7D7238E6-4AF3-4BBB-9C13-87DF11CE35DD}" dt="2025-02-21T11:24:52.600" v="2778"/>
          <ac:spMkLst>
            <pc:docMk/>
            <pc:sldMk cId="0" sldId="291"/>
            <ac:spMk id="12" creationId="{4863830F-AE02-C6C1-932C-6EFA982EB7FF}"/>
          </ac:spMkLst>
        </pc:spChg>
        <pc:spChg chg="mod">
          <ac:chgData name="Pritam Pal" userId="5f2243f0-6731-4cc6-93af-24a493b1dffc" providerId="ADAL" clId="{7D7238E6-4AF3-4BBB-9C13-87DF11CE35DD}" dt="2025-02-21T11:24:52.600" v="2778"/>
          <ac:spMkLst>
            <pc:docMk/>
            <pc:sldMk cId="0" sldId="291"/>
            <ac:spMk id="13" creationId="{8195446D-7AFD-0132-5BE9-411A919968E9}"/>
          </ac:spMkLst>
        </pc:spChg>
        <pc:grpChg chg="add mod">
          <ac:chgData name="Pritam Pal" userId="5f2243f0-6731-4cc6-93af-24a493b1dffc" providerId="ADAL" clId="{7D7238E6-4AF3-4BBB-9C13-87DF11CE35DD}" dt="2025-02-21T11:24:52.600" v="2778"/>
          <ac:grpSpMkLst>
            <pc:docMk/>
            <pc:sldMk cId="0" sldId="291"/>
            <ac:grpSpMk id="8" creationId="{4E95E2B3-791A-0B8B-7621-8A539FF8311E}"/>
          </ac:grpSpMkLst>
        </pc:grpChg>
        <pc:grpChg chg="mod">
          <ac:chgData name="Pritam Pal" userId="5f2243f0-6731-4cc6-93af-24a493b1dffc" providerId="ADAL" clId="{7D7238E6-4AF3-4BBB-9C13-87DF11CE35DD}" dt="2025-02-21T11:24:52.600" v="2778"/>
          <ac:grpSpMkLst>
            <pc:docMk/>
            <pc:sldMk cId="0" sldId="291"/>
            <ac:grpSpMk id="9" creationId="{0A0EDD58-BA78-8F4A-AF13-E780C3B8AB28}"/>
          </ac:grpSpMkLst>
        </pc:grpChg>
      </pc:sldChg>
      <pc:sldChg chg="addSp delSp modSp mod">
        <pc:chgData name="Pritam Pal" userId="5f2243f0-6731-4cc6-93af-24a493b1dffc" providerId="ADAL" clId="{7D7238E6-4AF3-4BBB-9C13-87DF11CE35DD}" dt="2025-02-21T11:25:45.484" v="2790" actId="478"/>
        <pc:sldMkLst>
          <pc:docMk/>
          <pc:sldMk cId="0" sldId="295"/>
        </pc:sldMkLst>
        <pc:spChg chg="mod">
          <ac:chgData name="Pritam Pal" userId="5f2243f0-6731-4cc6-93af-24a493b1dffc" providerId="ADAL" clId="{7D7238E6-4AF3-4BBB-9C13-87DF11CE35DD}" dt="2025-02-21T11:25:39.820" v="2789"/>
          <ac:spMkLst>
            <pc:docMk/>
            <pc:sldMk cId="0" sldId="295"/>
            <ac:spMk id="11" creationId="{29EEB2F9-6937-B2D6-70E7-B1A774525CD5}"/>
          </ac:spMkLst>
        </pc:spChg>
        <pc:spChg chg="mod">
          <ac:chgData name="Pritam Pal" userId="5f2243f0-6731-4cc6-93af-24a493b1dffc" providerId="ADAL" clId="{7D7238E6-4AF3-4BBB-9C13-87DF11CE35DD}" dt="2025-02-21T11:25:29.660" v="2785"/>
          <ac:spMkLst>
            <pc:docMk/>
            <pc:sldMk cId="0" sldId="295"/>
            <ac:spMk id="12" creationId="{5678A2D6-B016-C069-847F-2F4D9C447DB4}"/>
          </ac:spMkLst>
        </pc:spChg>
        <pc:spChg chg="mod">
          <ac:chgData name="Pritam Pal" userId="5f2243f0-6731-4cc6-93af-24a493b1dffc" providerId="ADAL" clId="{7D7238E6-4AF3-4BBB-9C13-87DF11CE35DD}" dt="2025-02-21T11:25:29.660" v="2785"/>
          <ac:spMkLst>
            <pc:docMk/>
            <pc:sldMk cId="0" sldId="295"/>
            <ac:spMk id="13" creationId="{BA3C4BF6-D5EF-A559-B8E2-3C0E14FD1110}"/>
          </ac:spMkLst>
        </pc:spChg>
        <pc:spChg chg="mod">
          <ac:chgData name="Pritam Pal" userId="5f2243f0-6731-4cc6-93af-24a493b1dffc" providerId="ADAL" clId="{7D7238E6-4AF3-4BBB-9C13-87DF11CE35DD}" dt="2025-02-21T11:25:29.660" v="2785"/>
          <ac:spMkLst>
            <pc:docMk/>
            <pc:sldMk cId="0" sldId="295"/>
            <ac:spMk id="14" creationId="{E533B5E4-0F9D-34C3-1649-A391DB462C0C}"/>
          </ac:spMkLst>
        </pc:spChg>
        <pc:grpChg chg="add mod">
          <ac:chgData name="Pritam Pal" userId="5f2243f0-6731-4cc6-93af-24a493b1dffc" providerId="ADAL" clId="{7D7238E6-4AF3-4BBB-9C13-87DF11CE35DD}" dt="2025-02-21T11:25:29.660" v="2785"/>
          <ac:grpSpMkLst>
            <pc:docMk/>
            <pc:sldMk cId="0" sldId="295"/>
            <ac:grpSpMk id="5" creationId="{4628F0E2-8261-EFC4-C288-CAF4F8B91397}"/>
          </ac:grpSpMkLst>
        </pc:grpChg>
        <pc:grpChg chg="mod">
          <ac:chgData name="Pritam Pal" userId="5f2243f0-6731-4cc6-93af-24a493b1dffc" providerId="ADAL" clId="{7D7238E6-4AF3-4BBB-9C13-87DF11CE35DD}" dt="2025-02-21T11:25:29.660" v="2785"/>
          <ac:grpSpMkLst>
            <pc:docMk/>
            <pc:sldMk cId="0" sldId="295"/>
            <ac:grpSpMk id="10" creationId="{FD152CA5-3EAE-3712-45D2-E9955527ED98}"/>
          </ac:grpSpMkLst>
        </pc:grpChg>
      </pc:sldChg>
      <pc:sldChg chg="addSp delSp modSp mod">
        <pc:chgData name="Pritam Pal" userId="5f2243f0-6731-4cc6-93af-24a493b1dffc" providerId="ADAL" clId="{7D7238E6-4AF3-4BBB-9C13-87DF11CE35DD}" dt="2025-02-21T11:26:17.528" v="2797" actId="478"/>
        <pc:sldMkLst>
          <pc:docMk/>
          <pc:sldMk cId="0" sldId="296"/>
        </pc:sldMkLst>
        <pc:spChg chg="mod">
          <ac:chgData name="Pritam Pal" userId="5f2243f0-6731-4cc6-93af-24a493b1dffc" providerId="ADAL" clId="{7D7238E6-4AF3-4BBB-9C13-87DF11CE35DD}" dt="2025-02-21T11:26:14.002" v="2796"/>
          <ac:spMkLst>
            <pc:docMk/>
            <pc:sldMk cId="0" sldId="296"/>
            <ac:spMk id="11" creationId="{2C6658B6-B3FA-B381-6C66-CE439B917E77}"/>
          </ac:spMkLst>
        </pc:spChg>
        <pc:spChg chg="mod">
          <ac:chgData name="Pritam Pal" userId="5f2243f0-6731-4cc6-93af-24a493b1dffc" providerId="ADAL" clId="{7D7238E6-4AF3-4BBB-9C13-87DF11CE35DD}" dt="2025-02-21T11:26:03.925" v="2792"/>
          <ac:spMkLst>
            <pc:docMk/>
            <pc:sldMk cId="0" sldId="296"/>
            <ac:spMk id="12" creationId="{6F8EF18C-212B-F15F-7ACE-83EECAA294DF}"/>
          </ac:spMkLst>
        </pc:spChg>
        <pc:spChg chg="mod">
          <ac:chgData name="Pritam Pal" userId="5f2243f0-6731-4cc6-93af-24a493b1dffc" providerId="ADAL" clId="{7D7238E6-4AF3-4BBB-9C13-87DF11CE35DD}" dt="2025-02-21T11:26:03.925" v="2792"/>
          <ac:spMkLst>
            <pc:docMk/>
            <pc:sldMk cId="0" sldId="296"/>
            <ac:spMk id="13" creationId="{9F04F818-1018-8B2F-C6F7-F64BA2F0B0DB}"/>
          </ac:spMkLst>
        </pc:spChg>
        <pc:spChg chg="mod">
          <ac:chgData name="Pritam Pal" userId="5f2243f0-6731-4cc6-93af-24a493b1dffc" providerId="ADAL" clId="{7D7238E6-4AF3-4BBB-9C13-87DF11CE35DD}" dt="2025-02-21T11:26:03.925" v="2792"/>
          <ac:spMkLst>
            <pc:docMk/>
            <pc:sldMk cId="0" sldId="296"/>
            <ac:spMk id="14" creationId="{AA514894-A08F-BE3D-921A-4E2376FE50E4}"/>
          </ac:spMkLst>
        </pc:spChg>
        <pc:grpChg chg="add mod">
          <ac:chgData name="Pritam Pal" userId="5f2243f0-6731-4cc6-93af-24a493b1dffc" providerId="ADAL" clId="{7D7238E6-4AF3-4BBB-9C13-87DF11CE35DD}" dt="2025-02-21T11:26:03.925" v="2792"/>
          <ac:grpSpMkLst>
            <pc:docMk/>
            <pc:sldMk cId="0" sldId="296"/>
            <ac:grpSpMk id="8" creationId="{4B1CFBBB-3092-3A56-E084-7193081B59DA}"/>
          </ac:grpSpMkLst>
        </pc:grpChg>
        <pc:grpChg chg="mod">
          <ac:chgData name="Pritam Pal" userId="5f2243f0-6731-4cc6-93af-24a493b1dffc" providerId="ADAL" clId="{7D7238E6-4AF3-4BBB-9C13-87DF11CE35DD}" dt="2025-02-21T11:26:03.925" v="2792"/>
          <ac:grpSpMkLst>
            <pc:docMk/>
            <pc:sldMk cId="0" sldId="296"/>
            <ac:grpSpMk id="10" creationId="{F03731A3-7193-FD84-FA2D-4D119ABD4FFC}"/>
          </ac:grpSpMkLst>
        </pc:grpChg>
      </pc:sldChg>
      <pc:sldChg chg="addSp modSp mod modNotesTx">
        <pc:chgData name="Pritam Pal" userId="5f2243f0-6731-4cc6-93af-24a493b1dffc" providerId="ADAL" clId="{7D7238E6-4AF3-4BBB-9C13-87DF11CE35DD}" dt="2025-02-21T06:58:47.466" v="1357"/>
        <pc:sldMkLst>
          <pc:docMk/>
          <pc:sldMk cId="547390991" sldId="387"/>
        </pc:sldMkLst>
        <pc:spChg chg="mod">
          <ac:chgData name="Pritam Pal" userId="5f2243f0-6731-4cc6-93af-24a493b1dffc" providerId="ADAL" clId="{7D7238E6-4AF3-4BBB-9C13-87DF11CE35DD}" dt="2025-02-21T06:58:21.808" v="1353" actId="1036"/>
          <ac:spMkLst>
            <pc:docMk/>
            <pc:sldMk cId="547390991" sldId="387"/>
            <ac:spMk id="2" creationId="{F559A800-B0F8-7390-EBB5-F4BABB2B2086}"/>
          </ac:spMkLst>
        </pc:spChg>
        <pc:spChg chg="mod">
          <ac:chgData name="Pritam Pal" userId="5f2243f0-6731-4cc6-93af-24a493b1dffc" providerId="ADAL" clId="{7D7238E6-4AF3-4BBB-9C13-87DF11CE35DD}" dt="2025-02-21T06:58:21.808" v="1353" actId="1036"/>
          <ac:spMkLst>
            <pc:docMk/>
            <pc:sldMk cId="547390991" sldId="387"/>
            <ac:spMk id="3" creationId="{D8AEB226-AC53-6599-DB79-3EE22AAD1093}"/>
          </ac:spMkLst>
        </pc:spChg>
        <pc:spChg chg="mod">
          <ac:chgData name="Pritam Pal" userId="5f2243f0-6731-4cc6-93af-24a493b1dffc" providerId="ADAL" clId="{7D7238E6-4AF3-4BBB-9C13-87DF11CE35DD}" dt="2025-02-21T06:58:21.808" v="1353" actId="1036"/>
          <ac:spMkLst>
            <pc:docMk/>
            <pc:sldMk cId="547390991" sldId="387"/>
            <ac:spMk id="4" creationId="{22FD88F7-7DC0-2FB9-927F-0E4E3FEDBF00}"/>
          </ac:spMkLst>
        </pc:spChg>
        <pc:spChg chg="mod">
          <ac:chgData name="Pritam Pal" userId="5f2243f0-6731-4cc6-93af-24a493b1dffc" providerId="ADAL" clId="{7D7238E6-4AF3-4BBB-9C13-87DF11CE35DD}" dt="2025-02-21T06:58:21.808" v="1353" actId="1036"/>
          <ac:spMkLst>
            <pc:docMk/>
            <pc:sldMk cId="547390991" sldId="387"/>
            <ac:spMk id="6" creationId="{3A211ECF-DB89-57C6-1582-541CD0AEB7FF}"/>
          </ac:spMkLst>
        </pc:spChg>
        <pc:spChg chg="mod">
          <ac:chgData name="Pritam Pal" userId="5f2243f0-6731-4cc6-93af-24a493b1dffc" providerId="ADAL" clId="{7D7238E6-4AF3-4BBB-9C13-87DF11CE35DD}" dt="2025-02-21T06:58:21.808" v="1353" actId="1036"/>
          <ac:spMkLst>
            <pc:docMk/>
            <pc:sldMk cId="547390991" sldId="387"/>
            <ac:spMk id="7" creationId="{C7AFDF92-DBD2-36F8-371F-07AFF9C0AA09}"/>
          </ac:spMkLst>
        </pc:spChg>
        <pc:spChg chg="add mod">
          <ac:chgData name="Pritam Pal" userId="5f2243f0-6731-4cc6-93af-24a493b1dffc" providerId="ADAL" clId="{7D7238E6-4AF3-4BBB-9C13-87DF11CE35DD}" dt="2025-02-21T06:58:47.466" v="1357"/>
          <ac:spMkLst>
            <pc:docMk/>
            <pc:sldMk cId="547390991" sldId="387"/>
            <ac:spMk id="8" creationId="{DF533E95-292A-FA97-484D-2BD2FF8A955F}"/>
          </ac:spMkLst>
        </pc:spChg>
        <pc:spChg chg="add mod">
          <ac:chgData name="Pritam Pal" userId="5f2243f0-6731-4cc6-93af-24a493b1dffc" providerId="ADAL" clId="{7D7238E6-4AF3-4BBB-9C13-87DF11CE35DD}" dt="2025-02-21T06:58:08.191" v="1342" actId="1036"/>
          <ac:spMkLst>
            <pc:docMk/>
            <pc:sldMk cId="547390991" sldId="387"/>
            <ac:spMk id="9" creationId="{79668C2C-FF55-3D47-1497-1421CDC889EA}"/>
          </ac:spMkLst>
        </pc:spChg>
        <pc:spChg chg="add mod">
          <ac:chgData name="Pritam Pal" userId="5f2243f0-6731-4cc6-93af-24a493b1dffc" providerId="ADAL" clId="{7D7238E6-4AF3-4BBB-9C13-87DF11CE35DD}" dt="2025-02-21T06:58:08.191" v="1342" actId="1036"/>
          <ac:spMkLst>
            <pc:docMk/>
            <pc:sldMk cId="547390991" sldId="387"/>
            <ac:spMk id="10" creationId="{D7703D9A-06F9-343D-323F-2630052F893F}"/>
          </ac:spMkLst>
        </pc:spChg>
        <pc:spChg chg="mod">
          <ac:chgData name="Pritam Pal" userId="5f2243f0-6731-4cc6-93af-24a493b1dffc" providerId="ADAL" clId="{7D7238E6-4AF3-4BBB-9C13-87DF11CE35DD}" dt="2025-02-21T06:58:21.808" v="1353" actId="1036"/>
          <ac:spMkLst>
            <pc:docMk/>
            <pc:sldMk cId="547390991" sldId="387"/>
            <ac:spMk id="18" creationId="{5DCBDA85-4FEE-3FF4-5168-9A85ECF2E82B}"/>
          </ac:spMkLst>
        </pc:spChg>
        <pc:spChg chg="mod">
          <ac:chgData name="Pritam Pal" userId="5f2243f0-6731-4cc6-93af-24a493b1dffc" providerId="ADAL" clId="{7D7238E6-4AF3-4BBB-9C13-87DF11CE35DD}" dt="2025-02-21T06:58:21.808" v="1353" actId="1036"/>
          <ac:spMkLst>
            <pc:docMk/>
            <pc:sldMk cId="547390991" sldId="387"/>
            <ac:spMk id="19" creationId="{E9BD32F8-1A1E-B849-C179-B59D4AA055BE}"/>
          </ac:spMkLst>
        </pc:spChg>
        <pc:spChg chg="mod">
          <ac:chgData name="Pritam Pal" userId="5f2243f0-6731-4cc6-93af-24a493b1dffc" providerId="ADAL" clId="{7D7238E6-4AF3-4BBB-9C13-87DF11CE35DD}" dt="2025-02-21T06:58:21.808" v="1353" actId="1036"/>
          <ac:spMkLst>
            <pc:docMk/>
            <pc:sldMk cId="547390991" sldId="387"/>
            <ac:spMk id="20" creationId="{0D0FD290-7444-3CF2-AD07-9D2106296722}"/>
          </ac:spMkLst>
        </pc:spChg>
        <pc:spChg chg="mod">
          <ac:chgData name="Pritam Pal" userId="5f2243f0-6731-4cc6-93af-24a493b1dffc" providerId="ADAL" clId="{7D7238E6-4AF3-4BBB-9C13-87DF11CE35DD}" dt="2025-02-21T06:58:21.808" v="1353" actId="1036"/>
          <ac:spMkLst>
            <pc:docMk/>
            <pc:sldMk cId="547390991" sldId="387"/>
            <ac:spMk id="23" creationId="{19815AB7-CFB4-DF44-13C0-2DEA778A86CB}"/>
          </ac:spMkLst>
        </pc:spChg>
        <pc:spChg chg="mod">
          <ac:chgData name="Pritam Pal" userId="5f2243f0-6731-4cc6-93af-24a493b1dffc" providerId="ADAL" clId="{7D7238E6-4AF3-4BBB-9C13-87DF11CE35DD}" dt="2025-02-21T06:58:21.808" v="1353" actId="1036"/>
          <ac:spMkLst>
            <pc:docMk/>
            <pc:sldMk cId="547390991" sldId="387"/>
            <ac:spMk id="25" creationId="{D6AC6686-1917-2A3B-7916-D77409389D4A}"/>
          </ac:spMkLst>
        </pc:spChg>
      </pc:sldChg>
      <pc:sldChg chg="modNotesTx">
        <pc:chgData name="Pritam Pal" userId="5f2243f0-6731-4cc6-93af-24a493b1dffc" providerId="ADAL" clId="{7D7238E6-4AF3-4BBB-9C13-87DF11CE35DD}" dt="2025-02-21T06:14:34.550" v="1055" actId="20577"/>
        <pc:sldMkLst>
          <pc:docMk/>
          <pc:sldMk cId="102420538" sldId="393"/>
        </pc:sldMkLst>
      </pc:sldChg>
      <pc:sldChg chg="addSp delSp modSp del mod modNotesTx">
        <pc:chgData name="Pritam Pal" userId="5f2243f0-6731-4cc6-93af-24a493b1dffc" providerId="ADAL" clId="{7D7238E6-4AF3-4BBB-9C13-87DF11CE35DD}" dt="2025-02-21T10:14:45.909" v="2457" actId="47"/>
        <pc:sldMkLst>
          <pc:docMk/>
          <pc:sldMk cId="786204691" sldId="396"/>
        </pc:sldMkLst>
      </pc:sldChg>
      <pc:sldChg chg="del">
        <pc:chgData name="Pritam Pal" userId="5f2243f0-6731-4cc6-93af-24a493b1dffc" providerId="ADAL" clId="{7D7238E6-4AF3-4BBB-9C13-87DF11CE35DD}" dt="2025-02-21T06:57:02.921" v="1279" actId="47"/>
        <pc:sldMkLst>
          <pc:docMk/>
          <pc:sldMk cId="1811198670" sldId="397"/>
        </pc:sldMkLst>
      </pc:sldChg>
      <pc:sldChg chg="addSp delSp modSp mod">
        <pc:chgData name="Pritam Pal" userId="5f2243f0-6731-4cc6-93af-24a493b1dffc" providerId="ADAL" clId="{7D7238E6-4AF3-4BBB-9C13-87DF11CE35DD}" dt="2025-02-21T10:16:47.443" v="2472" actId="1076"/>
        <pc:sldMkLst>
          <pc:docMk/>
          <pc:sldMk cId="2743589613" sldId="399"/>
        </pc:sldMkLst>
        <pc:spChg chg="mod">
          <ac:chgData name="Pritam Pal" userId="5f2243f0-6731-4cc6-93af-24a493b1dffc" providerId="ADAL" clId="{7D7238E6-4AF3-4BBB-9C13-87DF11CE35DD}" dt="2025-02-21T07:59:54.474" v="2220" actId="20577"/>
          <ac:spMkLst>
            <pc:docMk/>
            <pc:sldMk cId="2743589613" sldId="399"/>
            <ac:spMk id="5" creationId="{ECD785BA-72D1-F68C-7FFB-A75AB8D8DD27}"/>
          </ac:spMkLst>
        </pc:spChg>
        <pc:spChg chg="mod">
          <ac:chgData name="Pritam Pal" userId="5f2243f0-6731-4cc6-93af-24a493b1dffc" providerId="ADAL" clId="{7D7238E6-4AF3-4BBB-9C13-87DF11CE35DD}" dt="2025-02-21T10:16:28.254" v="2468" actId="14100"/>
          <ac:spMkLst>
            <pc:docMk/>
            <pc:sldMk cId="2743589613" sldId="399"/>
            <ac:spMk id="15" creationId="{D9328087-511F-6126-6AB1-E65AED772016}"/>
          </ac:spMkLst>
        </pc:spChg>
        <pc:spChg chg="mod">
          <ac:chgData name="Pritam Pal" userId="5f2243f0-6731-4cc6-93af-24a493b1dffc" providerId="ADAL" clId="{7D7238E6-4AF3-4BBB-9C13-87DF11CE35DD}" dt="2025-02-21T10:15:14.645" v="2459"/>
          <ac:spMkLst>
            <pc:docMk/>
            <pc:sldMk cId="2743589613" sldId="399"/>
            <ac:spMk id="17" creationId="{BED1C251-4D8E-427F-AAB6-AD9B593AA343}"/>
          </ac:spMkLst>
        </pc:spChg>
        <pc:spChg chg="mod">
          <ac:chgData name="Pritam Pal" userId="5f2243f0-6731-4cc6-93af-24a493b1dffc" providerId="ADAL" clId="{7D7238E6-4AF3-4BBB-9C13-87DF11CE35DD}" dt="2025-02-21T10:15:14.645" v="2459"/>
          <ac:spMkLst>
            <pc:docMk/>
            <pc:sldMk cId="2743589613" sldId="399"/>
            <ac:spMk id="18" creationId="{B4835F47-BE34-0E28-C9B4-3D372733718D}"/>
          </ac:spMkLst>
        </pc:spChg>
        <pc:spChg chg="mod">
          <ac:chgData name="Pritam Pal" userId="5f2243f0-6731-4cc6-93af-24a493b1dffc" providerId="ADAL" clId="{7D7238E6-4AF3-4BBB-9C13-87DF11CE35DD}" dt="2025-02-21T10:15:14.645" v="2459"/>
          <ac:spMkLst>
            <pc:docMk/>
            <pc:sldMk cId="2743589613" sldId="399"/>
            <ac:spMk id="19" creationId="{E6139CD5-A788-97B8-2E5D-98D677055AD6}"/>
          </ac:spMkLst>
        </pc:spChg>
        <pc:spChg chg="mod">
          <ac:chgData name="Pritam Pal" userId="5f2243f0-6731-4cc6-93af-24a493b1dffc" providerId="ADAL" clId="{7D7238E6-4AF3-4BBB-9C13-87DF11CE35DD}" dt="2025-02-21T07:59:58.890" v="2235"/>
          <ac:spMkLst>
            <pc:docMk/>
            <pc:sldMk cId="2743589613" sldId="399"/>
            <ac:spMk id="24" creationId="{746C40B9-3D9B-0A76-17E5-A9D784EDA671}"/>
          </ac:spMkLst>
        </pc:spChg>
        <pc:grpChg chg="add mod">
          <ac:chgData name="Pritam Pal" userId="5f2243f0-6731-4cc6-93af-24a493b1dffc" providerId="ADAL" clId="{7D7238E6-4AF3-4BBB-9C13-87DF11CE35DD}" dt="2025-02-21T10:16:47.443" v="2472" actId="1076"/>
          <ac:grpSpMkLst>
            <pc:docMk/>
            <pc:sldMk cId="2743589613" sldId="399"/>
            <ac:grpSpMk id="13" creationId="{1FFC11AB-61D0-3E3C-958F-E0DA15E7EA77}"/>
          </ac:grpSpMkLst>
        </pc:grpChg>
        <pc:grpChg chg="mod">
          <ac:chgData name="Pritam Pal" userId="5f2243f0-6731-4cc6-93af-24a493b1dffc" providerId="ADAL" clId="{7D7238E6-4AF3-4BBB-9C13-87DF11CE35DD}" dt="2025-02-21T10:15:14.645" v="2459"/>
          <ac:grpSpMkLst>
            <pc:docMk/>
            <pc:sldMk cId="2743589613" sldId="399"/>
            <ac:grpSpMk id="14" creationId="{FE9431B8-77C1-D82A-25CF-5575E0C5C89E}"/>
          </ac:grpSpMkLst>
        </pc:grpChg>
      </pc:sldChg>
      <pc:sldChg chg="addSp delSp modSp mod">
        <pc:chgData name="Pritam Pal" userId="5f2243f0-6731-4cc6-93af-24a493b1dffc" providerId="ADAL" clId="{7D7238E6-4AF3-4BBB-9C13-87DF11CE35DD}" dt="2025-02-21T10:17:35.361" v="2517" actId="1037"/>
        <pc:sldMkLst>
          <pc:docMk/>
          <pc:sldMk cId="759363223" sldId="400"/>
        </pc:sldMkLst>
        <pc:spChg chg="mod">
          <ac:chgData name="Pritam Pal" userId="5f2243f0-6731-4cc6-93af-24a493b1dffc" providerId="ADAL" clId="{7D7238E6-4AF3-4BBB-9C13-87DF11CE35DD}" dt="2025-02-21T08:00:13.284" v="2238"/>
          <ac:spMkLst>
            <pc:docMk/>
            <pc:sldMk cId="759363223" sldId="400"/>
            <ac:spMk id="5" creationId="{DC4AEC68-E0D9-793E-F9D2-A4193D29AFAA}"/>
          </ac:spMkLst>
        </pc:spChg>
        <pc:spChg chg="mod">
          <ac:chgData name="Pritam Pal" userId="5f2243f0-6731-4cc6-93af-24a493b1dffc" providerId="ADAL" clId="{7D7238E6-4AF3-4BBB-9C13-87DF11CE35DD}" dt="2025-02-21T10:17:18.481" v="2477"/>
          <ac:spMkLst>
            <pc:docMk/>
            <pc:sldMk cId="759363223" sldId="400"/>
            <ac:spMk id="15" creationId="{84EFB458-0632-C9D8-4B92-57D82377B6FA}"/>
          </ac:spMkLst>
        </pc:spChg>
        <pc:spChg chg="mod">
          <ac:chgData name="Pritam Pal" userId="5f2243f0-6731-4cc6-93af-24a493b1dffc" providerId="ADAL" clId="{7D7238E6-4AF3-4BBB-9C13-87DF11CE35DD}" dt="2025-02-21T10:17:06.780" v="2474"/>
          <ac:spMkLst>
            <pc:docMk/>
            <pc:sldMk cId="759363223" sldId="400"/>
            <ac:spMk id="17" creationId="{29C4B0F2-A1AC-8E5D-D5BF-D4342505E17D}"/>
          </ac:spMkLst>
        </pc:spChg>
        <pc:spChg chg="mod">
          <ac:chgData name="Pritam Pal" userId="5f2243f0-6731-4cc6-93af-24a493b1dffc" providerId="ADAL" clId="{7D7238E6-4AF3-4BBB-9C13-87DF11CE35DD}" dt="2025-02-21T10:17:06.780" v="2474"/>
          <ac:spMkLst>
            <pc:docMk/>
            <pc:sldMk cId="759363223" sldId="400"/>
            <ac:spMk id="18" creationId="{7D67FF38-EDCF-2307-45D9-9407D97BC787}"/>
          </ac:spMkLst>
        </pc:spChg>
        <pc:spChg chg="mod">
          <ac:chgData name="Pritam Pal" userId="5f2243f0-6731-4cc6-93af-24a493b1dffc" providerId="ADAL" clId="{7D7238E6-4AF3-4BBB-9C13-87DF11CE35DD}" dt="2025-02-21T10:17:06.780" v="2474"/>
          <ac:spMkLst>
            <pc:docMk/>
            <pc:sldMk cId="759363223" sldId="400"/>
            <ac:spMk id="19" creationId="{16FC44B6-EEFA-3C99-67C7-380D1F20A8F4}"/>
          </ac:spMkLst>
        </pc:spChg>
        <pc:spChg chg="mod">
          <ac:chgData name="Pritam Pal" userId="5f2243f0-6731-4cc6-93af-24a493b1dffc" providerId="ADAL" clId="{7D7238E6-4AF3-4BBB-9C13-87DF11CE35DD}" dt="2025-02-21T08:00:17.152" v="2253"/>
          <ac:spMkLst>
            <pc:docMk/>
            <pc:sldMk cId="759363223" sldId="400"/>
            <ac:spMk id="24" creationId="{FB22699C-7A86-FE91-1115-12328B32CD34}"/>
          </ac:spMkLst>
        </pc:spChg>
        <pc:grpChg chg="add mod">
          <ac:chgData name="Pritam Pal" userId="5f2243f0-6731-4cc6-93af-24a493b1dffc" providerId="ADAL" clId="{7D7238E6-4AF3-4BBB-9C13-87DF11CE35DD}" dt="2025-02-21T10:17:35.361" v="2517" actId="1037"/>
          <ac:grpSpMkLst>
            <pc:docMk/>
            <pc:sldMk cId="759363223" sldId="400"/>
            <ac:grpSpMk id="13" creationId="{35E4A2FC-B697-B1DE-74AD-4ECFAC794975}"/>
          </ac:grpSpMkLst>
        </pc:grpChg>
        <pc:grpChg chg="mod">
          <ac:chgData name="Pritam Pal" userId="5f2243f0-6731-4cc6-93af-24a493b1dffc" providerId="ADAL" clId="{7D7238E6-4AF3-4BBB-9C13-87DF11CE35DD}" dt="2025-02-21T10:17:06.780" v="2474"/>
          <ac:grpSpMkLst>
            <pc:docMk/>
            <pc:sldMk cId="759363223" sldId="400"/>
            <ac:grpSpMk id="14" creationId="{246BEBAD-10C5-84BB-C770-8D17D4E4510C}"/>
          </ac:grpSpMkLst>
        </pc:grpChg>
      </pc:sldChg>
      <pc:sldChg chg="addSp delSp modSp mod">
        <pc:chgData name="Pritam Pal" userId="5f2243f0-6731-4cc6-93af-24a493b1dffc" providerId="ADAL" clId="{7D7238E6-4AF3-4BBB-9C13-87DF11CE35DD}" dt="2025-02-21T10:19:16.019" v="2526" actId="1076"/>
        <pc:sldMkLst>
          <pc:docMk/>
          <pc:sldMk cId="2464182581" sldId="402"/>
        </pc:sldMkLst>
        <pc:spChg chg="mod">
          <ac:chgData name="Pritam Pal" userId="5f2243f0-6731-4cc6-93af-24a493b1dffc" providerId="ADAL" clId="{7D7238E6-4AF3-4BBB-9C13-87DF11CE35DD}" dt="2025-02-21T08:00:25.581" v="2256"/>
          <ac:spMkLst>
            <pc:docMk/>
            <pc:sldMk cId="2464182581" sldId="402"/>
            <ac:spMk id="5" creationId="{F77DB058-3A0B-E296-D9E1-82C5FC37FE19}"/>
          </ac:spMkLst>
        </pc:spChg>
        <pc:spChg chg="mod">
          <ac:chgData name="Pritam Pal" userId="5f2243f0-6731-4cc6-93af-24a493b1dffc" providerId="ADAL" clId="{7D7238E6-4AF3-4BBB-9C13-87DF11CE35DD}" dt="2025-02-21T10:19:07.973" v="2524"/>
          <ac:spMkLst>
            <pc:docMk/>
            <pc:sldMk cId="2464182581" sldId="402"/>
            <ac:spMk id="14" creationId="{E334FD8D-B362-7540-1B15-646039BB5116}"/>
          </ac:spMkLst>
        </pc:spChg>
        <pc:spChg chg="mod">
          <ac:chgData name="Pritam Pal" userId="5f2243f0-6731-4cc6-93af-24a493b1dffc" providerId="ADAL" clId="{7D7238E6-4AF3-4BBB-9C13-87DF11CE35DD}" dt="2025-02-21T10:18:59.441" v="2521"/>
          <ac:spMkLst>
            <pc:docMk/>
            <pc:sldMk cId="2464182581" sldId="402"/>
            <ac:spMk id="15" creationId="{C0C0B536-C1F1-AE11-824D-A270C2D12C01}"/>
          </ac:spMkLst>
        </pc:spChg>
        <pc:spChg chg="mod">
          <ac:chgData name="Pritam Pal" userId="5f2243f0-6731-4cc6-93af-24a493b1dffc" providerId="ADAL" clId="{7D7238E6-4AF3-4BBB-9C13-87DF11CE35DD}" dt="2025-02-21T10:18:59.441" v="2521"/>
          <ac:spMkLst>
            <pc:docMk/>
            <pc:sldMk cId="2464182581" sldId="402"/>
            <ac:spMk id="16" creationId="{893627DD-673D-C1AC-5E1E-5E88CFBF07FB}"/>
          </ac:spMkLst>
        </pc:spChg>
        <pc:spChg chg="mod">
          <ac:chgData name="Pritam Pal" userId="5f2243f0-6731-4cc6-93af-24a493b1dffc" providerId="ADAL" clId="{7D7238E6-4AF3-4BBB-9C13-87DF11CE35DD}" dt="2025-02-21T10:18:59.441" v="2521"/>
          <ac:spMkLst>
            <pc:docMk/>
            <pc:sldMk cId="2464182581" sldId="402"/>
            <ac:spMk id="17" creationId="{5C3D7834-F71B-EF9E-A5CA-6A3CCEFDCF10}"/>
          </ac:spMkLst>
        </pc:spChg>
        <pc:spChg chg="mod">
          <ac:chgData name="Pritam Pal" userId="5f2243f0-6731-4cc6-93af-24a493b1dffc" providerId="ADAL" clId="{7D7238E6-4AF3-4BBB-9C13-87DF11CE35DD}" dt="2025-02-21T08:00:30.818" v="2271"/>
          <ac:spMkLst>
            <pc:docMk/>
            <pc:sldMk cId="2464182581" sldId="402"/>
            <ac:spMk id="24" creationId="{D0ABD744-5D32-5A02-B94C-063A849F15CA}"/>
          </ac:spMkLst>
        </pc:spChg>
        <pc:grpChg chg="add mod">
          <ac:chgData name="Pritam Pal" userId="5f2243f0-6731-4cc6-93af-24a493b1dffc" providerId="ADAL" clId="{7D7238E6-4AF3-4BBB-9C13-87DF11CE35DD}" dt="2025-02-21T10:19:16.019" v="2526" actId="1076"/>
          <ac:grpSpMkLst>
            <pc:docMk/>
            <pc:sldMk cId="2464182581" sldId="402"/>
            <ac:grpSpMk id="12" creationId="{B41AD860-CB64-C3A5-265A-BAD468686AA6}"/>
          </ac:grpSpMkLst>
        </pc:grpChg>
        <pc:grpChg chg="mod">
          <ac:chgData name="Pritam Pal" userId="5f2243f0-6731-4cc6-93af-24a493b1dffc" providerId="ADAL" clId="{7D7238E6-4AF3-4BBB-9C13-87DF11CE35DD}" dt="2025-02-21T10:18:59.441" v="2521"/>
          <ac:grpSpMkLst>
            <pc:docMk/>
            <pc:sldMk cId="2464182581" sldId="402"/>
            <ac:grpSpMk id="13" creationId="{7B0EA6B7-28D3-E6EC-77D4-C97BF0CC2939}"/>
          </ac:grpSpMkLst>
        </pc:grpChg>
      </pc:sldChg>
      <pc:sldChg chg="addSp delSp modSp mod modNotesTx">
        <pc:chgData name="Pritam Pal" userId="5f2243f0-6731-4cc6-93af-24a493b1dffc" providerId="ADAL" clId="{7D7238E6-4AF3-4BBB-9C13-87DF11CE35DD}" dt="2025-02-21T10:20:30.747" v="2533" actId="478"/>
        <pc:sldMkLst>
          <pc:docMk/>
          <pc:sldMk cId="2045225900" sldId="403"/>
        </pc:sldMkLst>
        <pc:spChg chg="mod">
          <ac:chgData name="Pritam Pal" userId="5f2243f0-6731-4cc6-93af-24a493b1dffc" providerId="ADAL" clId="{7D7238E6-4AF3-4BBB-9C13-87DF11CE35DD}" dt="2025-02-21T10:20:23.989" v="2532"/>
          <ac:spMkLst>
            <pc:docMk/>
            <pc:sldMk cId="2045225900" sldId="403"/>
            <ac:spMk id="14" creationId="{B4214272-DFB7-6A0E-83F5-5E9E4435926C}"/>
          </ac:spMkLst>
        </pc:spChg>
        <pc:spChg chg="mod">
          <ac:chgData name="Pritam Pal" userId="5f2243f0-6731-4cc6-93af-24a493b1dffc" providerId="ADAL" clId="{7D7238E6-4AF3-4BBB-9C13-87DF11CE35DD}" dt="2025-02-21T10:20:11.372" v="2528"/>
          <ac:spMkLst>
            <pc:docMk/>
            <pc:sldMk cId="2045225900" sldId="403"/>
            <ac:spMk id="15" creationId="{779595CA-AB2F-F687-B19E-D8922F7062AF}"/>
          </ac:spMkLst>
        </pc:spChg>
        <pc:spChg chg="mod">
          <ac:chgData name="Pritam Pal" userId="5f2243f0-6731-4cc6-93af-24a493b1dffc" providerId="ADAL" clId="{7D7238E6-4AF3-4BBB-9C13-87DF11CE35DD}" dt="2025-02-21T10:20:11.372" v="2528"/>
          <ac:spMkLst>
            <pc:docMk/>
            <pc:sldMk cId="2045225900" sldId="403"/>
            <ac:spMk id="16" creationId="{EF62AC18-2D19-A49D-D4FB-B52FBFFFCF19}"/>
          </ac:spMkLst>
        </pc:spChg>
        <pc:spChg chg="mod">
          <ac:chgData name="Pritam Pal" userId="5f2243f0-6731-4cc6-93af-24a493b1dffc" providerId="ADAL" clId="{7D7238E6-4AF3-4BBB-9C13-87DF11CE35DD}" dt="2025-02-21T10:20:11.372" v="2528"/>
          <ac:spMkLst>
            <pc:docMk/>
            <pc:sldMk cId="2045225900" sldId="403"/>
            <ac:spMk id="17" creationId="{E0A77BAB-F8D1-0738-5207-B58EB7A7F1AC}"/>
          </ac:spMkLst>
        </pc:spChg>
        <pc:grpChg chg="add mod">
          <ac:chgData name="Pritam Pal" userId="5f2243f0-6731-4cc6-93af-24a493b1dffc" providerId="ADAL" clId="{7D7238E6-4AF3-4BBB-9C13-87DF11CE35DD}" dt="2025-02-21T10:20:14.698" v="2529" actId="1076"/>
          <ac:grpSpMkLst>
            <pc:docMk/>
            <pc:sldMk cId="2045225900" sldId="403"/>
            <ac:grpSpMk id="9" creationId="{A33338BF-6BCF-D54A-F3C8-BFB0394B49A6}"/>
          </ac:grpSpMkLst>
        </pc:grpChg>
        <pc:grpChg chg="mod">
          <ac:chgData name="Pritam Pal" userId="5f2243f0-6731-4cc6-93af-24a493b1dffc" providerId="ADAL" clId="{7D7238E6-4AF3-4BBB-9C13-87DF11CE35DD}" dt="2025-02-21T10:20:11.372" v="2528"/>
          <ac:grpSpMkLst>
            <pc:docMk/>
            <pc:sldMk cId="2045225900" sldId="403"/>
            <ac:grpSpMk id="13" creationId="{C6EC41E4-AC7E-E228-CCBA-05117C04D830}"/>
          </ac:grpSpMkLst>
        </pc:grpChg>
      </pc:sldChg>
      <pc:sldChg chg="addSp delSp modSp mod">
        <pc:chgData name="Pritam Pal" userId="5f2243f0-6731-4cc6-93af-24a493b1dffc" providerId="ADAL" clId="{7D7238E6-4AF3-4BBB-9C13-87DF11CE35DD}" dt="2025-02-21T10:21:38.095" v="2539" actId="478"/>
        <pc:sldMkLst>
          <pc:docMk/>
          <pc:sldMk cId="3121608158" sldId="404"/>
        </pc:sldMkLst>
        <pc:spChg chg="mod">
          <ac:chgData name="Pritam Pal" userId="5f2243f0-6731-4cc6-93af-24a493b1dffc" providerId="ADAL" clId="{7D7238E6-4AF3-4BBB-9C13-87DF11CE35DD}" dt="2025-02-21T10:08:40.128" v="2392" actId="948"/>
          <ac:spMkLst>
            <pc:docMk/>
            <pc:sldMk cId="3121608158" sldId="404"/>
            <ac:spMk id="7" creationId="{6EC33FAB-B70A-423A-E223-EDAA88631614}"/>
          </ac:spMkLst>
        </pc:spChg>
        <pc:spChg chg="mod">
          <ac:chgData name="Pritam Pal" userId="5f2243f0-6731-4cc6-93af-24a493b1dffc" providerId="ADAL" clId="{7D7238E6-4AF3-4BBB-9C13-87DF11CE35DD}" dt="2025-02-21T10:21:33.426" v="2538"/>
          <ac:spMkLst>
            <pc:docMk/>
            <pc:sldMk cId="3121608158" sldId="404"/>
            <ac:spMk id="15" creationId="{5588060C-2DAA-ACBD-AB55-14FB794D4C09}"/>
          </ac:spMkLst>
        </pc:spChg>
        <pc:spChg chg="mod">
          <ac:chgData name="Pritam Pal" userId="5f2243f0-6731-4cc6-93af-24a493b1dffc" providerId="ADAL" clId="{7D7238E6-4AF3-4BBB-9C13-87DF11CE35DD}" dt="2025-02-21T10:21:22.703" v="2535"/>
          <ac:spMkLst>
            <pc:docMk/>
            <pc:sldMk cId="3121608158" sldId="404"/>
            <ac:spMk id="16" creationId="{5D728ECD-AE3F-9E37-DCF9-52686D8D0481}"/>
          </ac:spMkLst>
        </pc:spChg>
        <pc:spChg chg="mod">
          <ac:chgData name="Pritam Pal" userId="5f2243f0-6731-4cc6-93af-24a493b1dffc" providerId="ADAL" clId="{7D7238E6-4AF3-4BBB-9C13-87DF11CE35DD}" dt="2025-02-21T10:21:22.703" v="2535"/>
          <ac:spMkLst>
            <pc:docMk/>
            <pc:sldMk cId="3121608158" sldId="404"/>
            <ac:spMk id="17" creationId="{4FEBD3A2-5CCF-C164-7669-83DFE9AD0033}"/>
          </ac:spMkLst>
        </pc:spChg>
        <pc:spChg chg="mod">
          <ac:chgData name="Pritam Pal" userId="5f2243f0-6731-4cc6-93af-24a493b1dffc" providerId="ADAL" clId="{7D7238E6-4AF3-4BBB-9C13-87DF11CE35DD}" dt="2025-02-21T10:21:22.703" v="2535"/>
          <ac:spMkLst>
            <pc:docMk/>
            <pc:sldMk cId="3121608158" sldId="404"/>
            <ac:spMk id="18" creationId="{5A99869F-2C9F-BFA5-8CD0-320FA34EF757}"/>
          </ac:spMkLst>
        </pc:spChg>
        <pc:grpChg chg="add mod">
          <ac:chgData name="Pritam Pal" userId="5f2243f0-6731-4cc6-93af-24a493b1dffc" providerId="ADAL" clId="{7D7238E6-4AF3-4BBB-9C13-87DF11CE35DD}" dt="2025-02-21T10:21:22.703" v="2535"/>
          <ac:grpSpMkLst>
            <pc:docMk/>
            <pc:sldMk cId="3121608158" sldId="404"/>
            <ac:grpSpMk id="13" creationId="{0CD8DA99-0A67-1772-B707-E10BB10F7754}"/>
          </ac:grpSpMkLst>
        </pc:grpChg>
        <pc:grpChg chg="mod">
          <ac:chgData name="Pritam Pal" userId="5f2243f0-6731-4cc6-93af-24a493b1dffc" providerId="ADAL" clId="{7D7238E6-4AF3-4BBB-9C13-87DF11CE35DD}" dt="2025-02-21T10:21:22.703" v="2535"/>
          <ac:grpSpMkLst>
            <pc:docMk/>
            <pc:sldMk cId="3121608158" sldId="404"/>
            <ac:grpSpMk id="14" creationId="{A0D0B0B5-98C2-93ED-42ED-D56E307423F4}"/>
          </ac:grpSpMkLst>
        </pc:grpChg>
      </pc:sldChg>
      <pc:sldChg chg="addSp delSp modSp mod">
        <pc:chgData name="Pritam Pal" userId="5f2243f0-6731-4cc6-93af-24a493b1dffc" providerId="ADAL" clId="{7D7238E6-4AF3-4BBB-9C13-87DF11CE35DD}" dt="2025-02-21T10:22:31.447" v="2545" actId="478"/>
        <pc:sldMkLst>
          <pc:docMk/>
          <pc:sldMk cId="2907106762" sldId="405"/>
        </pc:sldMkLst>
        <pc:spChg chg="mod">
          <ac:chgData name="Pritam Pal" userId="5f2243f0-6731-4cc6-93af-24a493b1dffc" providerId="ADAL" clId="{7D7238E6-4AF3-4BBB-9C13-87DF11CE35DD}" dt="2025-02-21T10:22:28.575" v="2544"/>
          <ac:spMkLst>
            <pc:docMk/>
            <pc:sldMk cId="2907106762" sldId="405"/>
            <ac:spMk id="14" creationId="{DA8A5109-2F3B-EE14-96B1-EC9495376C32}"/>
          </ac:spMkLst>
        </pc:spChg>
        <pc:spChg chg="mod">
          <ac:chgData name="Pritam Pal" userId="5f2243f0-6731-4cc6-93af-24a493b1dffc" providerId="ADAL" clId="{7D7238E6-4AF3-4BBB-9C13-87DF11CE35DD}" dt="2025-02-21T10:22:19.478" v="2541"/>
          <ac:spMkLst>
            <pc:docMk/>
            <pc:sldMk cId="2907106762" sldId="405"/>
            <ac:spMk id="15" creationId="{B73F36AD-BD70-5E0D-1B8F-90346B5F1557}"/>
          </ac:spMkLst>
        </pc:spChg>
        <pc:spChg chg="mod">
          <ac:chgData name="Pritam Pal" userId="5f2243f0-6731-4cc6-93af-24a493b1dffc" providerId="ADAL" clId="{7D7238E6-4AF3-4BBB-9C13-87DF11CE35DD}" dt="2025-02-21T10:22:19.478" v="2541"/>
          <ac:spMkLst>
            <pc:docMk/>
            <pc:sldMk cId="2907106762" sldId="405"/>
            <ac:spMk id="16" creationId="{D8ED91F5-0983-3411-BC74-A2B9939DA49E}"/>
          </ac:spMkLst>
        </pc:spChg>
        <pc:spChg chg="mod">
          <ac:chgData name="Pritam Pal" userId="5f2243f0-6731-4cc6-93af-24a493b1dffc" providerId="ADAL" clId="{7D7238E6-4AF3-4BBB-9C13-87DF11CE35DD}" dt="2025-02-21T10:22:19.478" v="2541"/>
          <ac:spMkLst>
            <pc:docMk/>
            <pc:sldMk cId="2907106762" sldId="405"/>
            <ac:spMk id="17" creationId="{D1C18E4A-C0AA-4109-8CDE-394010AACB7C}"/>
          </ac:spMkLst>
        </pc:spChg>
        <pc:grpChg chg="add mod">
          <ac:chgData name="Pritam Pal" userId="5f2243f0-6731-4cc6-93af-24a493b1dffc" providerId="ADAL" clId="{7D7238E6-4AF3-4BBB-9C13-87DF11CE35DD}" dt="2025-02-21T10:22:19.478" v="2541"/>
          <ac:grpSpMkLst>
            <pc:docMk/>
            <pc:sldMk cId="2907106762" sldId="405"/>
            <ac:grpSpMk id="9" creationId="{98F9A229-44F7-98B9-8419-BA8B817D1D6E}"/>
          </ac:grpSpMkLst>
        </pc:grpChg>
        <pc:grpChg chg="mod">
          <ac:chgData name="Pritam Pal" userId="5f2243f0-6731-4cc6-93af-24a493b1dffc" providerId="ADAL" clId="{7D7238E6-4AF3-4BBB-9C13-87DF11CE35DD}" dt="2025-02-21T10:22:19.478" v="2541"/>
          <ac:grpSpMkLst>
            <pc:docMk/>
            <pc:sldMk cId="2907106762" sldId="405"/>
            <ac:grpSpMk id="13" creationId="{9FBD75D5-800C-B203-17CC-F418AC0CCD94}"/>
          </ac:grpSpMkLst>
        </pc:grpChg>
      </pc:sldChg>
      <pc:sldChg chg="modSp mod modCm">
        <pc:chgData name="Pritam Pal" userId="5f2243f0-6731-4cc6-93af-24a493b1dffc" providerId="ADAL" clId="{7D7238E6-4AF3-4BBB-9C13-87DF11CE35DD}" dt="2025-02-21T07:12:20.180" v="1543" actId="948"/>
        <pc:sldMkLst>
          <pc:docMk/>
          <pc:sldMk cId="460635189" sldId="406"/>
        </pc:sldMkLst>
        <pc:spChg chg="mod">
          <ac:chgData name="Pritam Pal" userId="5f2243f0-6731-4cc6-93af-24a493b1dffc" providerId="ADAL" clId="{7D7238E6-4AF3-4BBB-9C13-87DF11CE35DD}" dt="2025-02-21T07:12:20.180" v="1543" actId="948"/>
          <ac:spMkLst>
            <pc:docMk/>
            <pc:sldMk cId="460635189" sldId="406"/>
            <ac:spMk id="22" creationId="{4333FDEE-E057-F518-8727-42BAD9D0361E}"/>
          </ac:spMkLst>
        </pc:spChg>
        <pc:spChg chg="mod">
          <ac:chgData name="Pritam Pal" userId="5f2243f0-6731-4cc6-93af-24a493b1dffc" providerId="ADAL" clId="{7D7238E6-4AF3-4BBB-9C13-87DF11CE35DD}" dt="2025-02-18T12:55:32.057" v="325" actId="20577"/>
          <ac:spMkLst>
            <pc:docMk/>
            <pc:sldMk cId="460635189" sldId="406"/>
            <ac:spMk id="23" creationId="{17BDD599-26CE-8893-928D-7836D4C2E464}"/>
          </ac:spMkLst>
        </pc:spChg>
        <pc:spChg chg="mod">
          <ac:chgData name="Pritam Pal" userId="5f2243f0-6731-4cc6-93af-24a493b1dffc" providerId="ADAL" clId="{7D7238E6-4AF3-4BBB-9C13-87DF11CE35DD}" dt="2025-02-18T12:55:42.243" v="331" actId="948"/>
          <ac:spMkLst>
            <pc:docMk/>
            <pc:sldMk cId="460635189" sldId="406"/>
            <ac:spMk id="26" creationId="{18521626-7A29-C989-5AD5-2A009C9E9A35}"/>
          </ac:spMkLst>
        </pc:spChg>
        <pc:spChg chg="mod">
          <ac:chgData name="Pritam Pal" userId="5f2243f0-6731-4cc6-93af-24a493b1dffc" providerId="ADAL" clId="{7D7238E6-4AF3-4BBB-9C13-87DF11CE35DD}" dt="2025-02-18T12:55:24.539" v="320" actId="948"/>
          <ac:spMkLst>
            <pc:docMk/>
            <pc:sldMk cId="460635189" sldId="406"/>
            <ac:spMk id="27" creationId="{C397A1AC-70EA-2A6C-0D60-78E3B748435C}"/>
          </ac:spMkLst>
        </pc:spChg>
        <pc:spChg chg="mod">
          <ac:chgData name="Pritam Pal" userId="5f2243f0-6731-4cc6-93af-24a493b1dffc" providerId="ADAL" clId="{7D7238E6-4AF3-4BBB-9C13-87DF11CE35DD}" dt="2025-02-18T12:55:17.347" v="315" actId="948"/>
          <ac:spMkLst>
            <pc:docMk/>
            <pc:sldMk cId="460635189" sldId="406"/>
            <ac:spMk id="28" creationId="{7298564A-E71F-8AEB-459C-E6E552368B78}"/>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7D7238E6-4AF3-4BBB-9C13-87DF11CE35DD}" dt="2025-02-18T12:55:21.438" v="316" actId="20577"/>
              <pc2:cmMkLst xmlns:pc2="http://schemas.microsoft.com/office/powerpoint/2019/9/main/command">
                <pc:docMk/>
                <pc:sldMk cId="460635189" sldId="406"/>
                <pc2:cmMk id="{0AE028C1-15CB-44BF-B508-96ADE95F6366}"/>
              </pc2:cmMkLst>
            </pc226:cmChg>
          </p:ext>
        </pc:extLst>
      </pc:sldChg>
      <pc:sldChg chg="addSp delSp modSp mod modNotesTx">
        <pc:chgData name="Pritam Pal" userId="5f2243f0-6731-4cc6-93af-24a493b1dffc" providerId="ADAL" clId="{7D7238E6-4AF3-4BBB-9C13-87DF11CE35DD}" dt="2025-02-21T10:25:14.966" v="2554" actId="14100"/>
        <pc:sldMkLst>
          <pc:docMk/>
          <pc:sldMk cId="2069765410" sldId="408"/>
        </pc:sldMkLst>
        <pc:spChg chg="mod">
          <ac:chgData name="Pritam Pal" userId="5f2243f0-6731-4cc6-93af-24a493b1dffc" providerId="ADAL" clId="{7D7238E6-4AF3-4BBB-9C13-87DF11CE35DD}" dt="2025-02-21T06:52:59.142" v="1271" actId="20577"/>
          <ac:spMkLst>
            <pc:docMk/>
            <pc:sldMk cId="2069765410" sldId="408"/>
            <ac:spMk id="11" creationId="{CFCEE04B-7C24-4C0F-7339-905754FFC2A9}"/>
          </ac:spMkLst>
        </pc:spChg>
        <pc:spChg chg="mod">
          <ac:chgData name="Pritam Pal" userId="5f2243f0-6731-4cc6-93af-24a493b1dffc" providerId="ADAL" clId="{7D7238E6-4AF3-4BBB-9C13-87DF11CE35DD}" dt="2025-02-21T06:49:36.752" v="1253"/>
          <ac:spMkLst>
            <pc:docMk/>
            <pc:sldMk cId="2069765410" sldId="408"/>
            <ac:spMk id="12" creationId="{2C416C6A-6C97-EB65-C5EB-8EB5D492BE75}"/>
          </ac:spMkLst>
        </pc:spChg>
        <pc:spChg chg="mod">
          <ac:chgData name="Pritam Pal" userId="5f2243f0-6731-4cc6-93af-24a493b1dffc" providerId="ADAL" clId="{7D7238E6-4AF3-4BBB-9C13-87DF11CE35DD}" dt="2025-02-21T06:49:36.752" v="1253"/>
          <ac:spMkLst>
            <pc:docMk/>
            <pc:sldMk cId="2069765410" sldId="408"/>
            <ac:spMk id="13" creationId="{5DBE3557-97A1-6052-C052-E77C1E9720FA}"/>
          </ac:spMkLst>
        </pc:spChg>
        <pc:spChg chg="add mod">
          <ac:chgData name="Pritam Pal" userId="5f2243f0-6731-4cc6-93af-24a493b1dffc" providerId="ADAL" clId="{7D7238E6-4AF3-4BBB-9C13-87DF11CE35DD}" dt="2025-02-21T06:50:03.586" v="1255"/>
          <ac:spMkLst>
            <pc:docMk/>
            <pc:sldMk cId="2069765410" sldId="408"/>
            <ac:spMk id="14" creationId="{EF15FFE8-AAEE-8034-B5E6-048A6874F88E}"/>
          </ac:spMkLst>
        </pc:spChg>
        <pc:spChg chg="add mod">
          <ac:chgData name="Pritam Pal" userId="5f2243f0-6731-4cc6-93af-24a493b1dffc" providerId="ADAL" clId="{7D7238E6-4AF3-4BBB-9C13-87DF11CE35DD}" dt="2025-02-21T06:50:03.586" v="1255"/>
          <ac:spMkLst>
            <pc:docMk/>
            <pc:sldMk cId="2069765410" sldId="408"/>
            <ac:spMk id="15" creationId="{33376FE2-137A-4A56-2E3E-6BBC925398D7}"/>
          </ac:spMkLst>
        </pc:spChg>
        <pc:spChg chg="add mod">
          <ac:chgData name="Pritam Pal" userId="5f2243f0-6731-4cc6-93af-24a493b1dffc" providerId="ADAL" clId="{7D7238E6-4AF3-4BBB-9C13-87DF11CE35DD}" dt="2025-02-21T06:55:09.765" v="1276"/>
          <ac:spMkLst>
            <pc:docMk/>
            <pc:sldMk cId="2069765410" sldId="408"/>
            <ac:spMk id="16" creationId="{A1A20774-28C4-BC32-D3C4-879B50D5E6B1}"/>
          </ac:spMkLst>
        </pc:spChg>
        <pc:spChg chg="mod">
          <ac:chgData name="Pritam Pal" userId="5f2243f0-6731-4cc6-93af-24a493b1dffc" providerId="ADAL" clId="{7D7238E6-4AF3-4BBB-9C13-87DF11CE35DD}" dt="2025-02-21T10:24:50.589" v="2550"/>
          <ac:spMkLst>
            <pc:docMk/>
            <pc:sldMk cId="2069765410" sldId="408"/>
            <ac:spMk id="19" creationId="{A54698E8-1FA2-A7DA-B146-786F8B56424F}"/>
          </ac:spMkLst>
        </pc:spChg>
        <pc:spChg chg="mod">
          <ac:chgData name="Pritam Pal" userId="5f2243f0-6731-4cc6-93af-24a493b1dffc" providerId="ADAL" clId="{7D7238E6-4AF3-4BBB-9C13-87DF11CE35DD}" dt="2025-02-21T10:24:34.449" v="2546"/>
          <ac:spMkLst>
            <pc:docMk/>
            <pc:sldMk cId="2069765410" sldId="408"/>
            <ac:spMk id="20" creationId="{E4BAB815-503A-EB25-4AD2-72774F340C00}"/>
          </ac:spMkLst>
        </pc:spChg>
        <pc:spChg chg="mod">
          <ac:chgData name="Pritam Pal" userId="5f2243f0-6731-4cc6-93af-24a493b1dffc" providerId="ADAL" clId="{7D7238E6-4AF3-4BBB-9C13-87DF11CE35DD}" dt="2025-02-21T10:24:34.449" v="2546"/>
          <ac:spMkLst>
            <pc:docMk/>
            <pc:sldMk cId="2069765410" sldId="408"/>
            <ac:spMk id="21" creationId="{E60ADAB6-1CEA-543B-8F12-46BDD6E4105D}"/>
          </ac:spMkLst>
        </pc:spChg>
        <pc:spChg chg="mod">
          <ac:chgData name="Pritam Pal" userId="5f2243f0-6731-4cc6-93af-24a493b1dffc" providerId="ADAL" clId="{7D7238E6-4AF3-4BBB-9C13-87DF11CE35DD}" dt="2025-02-21T10:24:34.449" v="2546"/>
          <ac:spMkLst>
            <pc:docMk/>
            <pc:sldMk cId="2069765410" sldId="408"/>
            <ac:spMk id="23" creationId="{736B5BF4-8695-A31C-AE16-E2D9625EB9FC}"/>
          </ac:spMkLst>
        </pc:spChg>
        <pc:grpChg chg="add mod">
          <ac:chgData name="Pritam Pal" userId="5f2243f0-6731-4cc6-93af-24a493b1dffc" providerId="ADAL" clId="{7D7238E6-4AF3-4BBB-9C13-87DF11CE35DD}" dt="2025-02-21T06:49:43.966" v="1254" actId="1076"/>
          <ac:grpSpMkLst>
            <pc:docMk/>
            <pc:sldMk cId="2069765410" sldId="408"/>
            <ac:grpSpMk id="8" creationId="{411B42EF-300E-3C7B-4E7A-844E9098577E}"/>
          </ac:grpSpMkLst>
        </pc:grpChg>
        <pc:grpChg chg="mod">
          <ac:chgData name="Pritam Pal" userId="5f2243f0-6731-4cc6-93af-24a493b1dffc" providerId="ADAL" clId="{7D7238E6-4AF3-4BBB-9C13-87DF11CE35DD}" dt="2025-02-21T06:49:36.752" v="1253"/>
          <ac:grpSpMkLst>
            <pc:docMk/>
            <pc:sldMk cId="2069765410" sldId="408"/>
            <ac:grpSpMk id="10" creationId="{714E0A56-D60B-BCCB-71A8-7CA7702C5C81}"/>
          </ac:grpSpMkLst>
        </pc:grpChg>
        <pc:grpChg chg="add mod">
          <ac:chgData name="Pritam Pal" userId="5f2243f0-6731-4cc6-93af-24a493b1dffc" providerId="ADAL" clId="{7D7238E6-4AF3-4BBB-9C13-87DF11CE35DD}" dt="2025-02-21T10:25:14.966" v="2554" actId="14100"/>
          <ac:grpSpMkLst>
            <pc:docMk/>
            <pc:sldMk cId="2069765410" sldId="408"/>
            <ac:grpSpMk id="17" creationId="{2F540289-7E71-F5CD-21BA-9A887166FBB3}"/>
          </ac:grpSpMkLst>
        </pc:grpChg>
        <pc:grpChg chg="mod">
          <ac:chgData name="Pritam Pal" userId="5f2243f0-6731-4cc6-93af-24a493b1dffc" providerId="ADAL" clId="{7D7238E6-4AF3-4BBB-9C13-87DF11CE35DD}" dt="2025-02-21T10:24:34.449" v="2546"/>
          <ac:grpSpMkLst>
            <pc:docMk/>
            <pc:sldMk cId="2069765410" sldId="408"/>
            <ac:grpSpMk id="18" creationId="{0001E76F-64B5-FA8C-F125-29B254F494C7}"/>
          </ac:grpSpMkLst>
        </pc:grpChg>
      </pc:sldChg>
      <pc:sldChg chg="addSp delSp modSp mod modCm">
        <pc:chgData name="Pritam Pal" userId="5f2243f0-6731-4cc6-93af-24a493b1dffc" providerId="ADAL" clId="{7D7238E6-4AF3-4BBB-9C13-87DF11CE35DD}" dt="2025-02-21T10:31:33.656" v="2585" actId="478"/>
        <pc:sldMkLst>
          <pc:docMk/>
          <pc:sldMk cId="401026100" sldId="409"/>
        </pc:sldMkLst>
        <pc:spChg chg="mod">
          <ac:chgData name="Pritam Pal" userId="5f2243f0-6731-4cc6-93af-24a493b1dffc" providerId="ADAL" clId="{7D7238E6-4AF3-4BBB-9C13-87DF11CE35DD}" dt="2025-02-21T10:31:23.509" v="2584"/>
          <ac:spMkLst>
            <pc:docMk/>
            <pc:sldMk cId="401026100" sldId="409"/>
            <ac:spMk id="4" creationId="{B10080CA-B2EB-B87A-A49D-C2FC4C5A355C}"/>
          </ac:spMkLst>
        </pc:spChg>
        <pc:spChg chg="mod">
          <ac:chgData name="Pritam Pal" userId="5f2243f0-6731-4cc6-93af-24a493b1dffc" providerId="ADAL" clId="{7D7238E6-4AF3-4BBB-9C13-87DF11CE35DD}" dt="2025-02-21T10:31:14.835" v="2581"/>
          <ac:spMkLst>
            <pc:docMk/>
            <pc:sldMk cId="401026100" sldId="409"/>
            <ac:spMk id="6" creationId="{F7C07E62-466E-338D-BBAC-8E7E7488B2EF}"/>
          </ac:spMkLst>
        </pc:spChg>
        <pc:spChg chg="mod">
          <ac:chgData name="Pritam Pal" userId="5f2243f0-6731-4cc6-93af-24a493b1dffc" providerId="ADAL" clId="{7D7238E6-4AF3-4BBB-9C13-87DF11CE35DD}" dt="2025-02-21T10:31:14.835" v="2581"/>
          <ac:spMkLst>
            <pc:docMk/>
            <pc:sldMk cId="401026100" sldId="409"/>
            <ac:spMk id="7" creationId="{E7C47CF4-B150-EDC3-C8FD-37A61D6F9004}"/>
          </ac:spMkLst>
        </pc:spChg>
        <pc:spChg chg="mod">
          <ac:chgData name="Pritam Pal" userId="5f2243f0-6731-4cc6-93af-24a493b1dffc" providerId="ADAL" clId="{7D7238E6-4AF3-4BBB-9C13-87DF11CE35DD}" dt="2025-02-21T10:31:14.835" v="2581"/>
          <ac:spMkLst>
            <pc:docMk/>
            <pc:sldMk cId="401026100" sldId="409"/>
            <ac:spMk id="8" creationId="{01F01BD7-4C2B-7AF9-2A57-6F9F661C16B5}"/>
          </ac:spMkLst>
        </pc:spChg>
        <pc:spChg chg="mod">
          <ac:chgData name="Pritam Pal" userId="5f2243f0-6731-4cc6-93af-24a493b1dffc" providerId="ADAL" clId="{7D7238E6-4AF3-4BBB-9C13-87DF11CE35DD}" dt="2025-02-21T09:08:00.118" v="2275" actId="20577"/>
          <ac:spMkLst>
            <pc:docMk/>
            <pc:sldMk cId="401026100" sldId="409"/>
            <ac:spMk id="22" creationId="{E05F9A45-82C5-05B2-6709-008FB3900A0E}"/>
          </ac:spMkLst>
        </pc:spChg>
        <pc:grpChg chg="add mod">
          <ac:chgData name="Pritam Pal" userId="5f2243f0-6731-4cc6-93af-24a493b1dffc" providerId="ADAL" clId="{7D7238E6-4AF3-4BBB-9C13-87DF11CE35DD}" dt="2025-02-21T10:31:14.835" v="2581"/>
          <ac:grpSpMkLst>
            <pc:docMk/>
            <pc:sldMk cId="401026100" sldId="409"/>
            <ac:grpSpMk id="2" creationId="{CC6640EA-7202-8661-AE6A-82DD3EC9E95E}"/>
          </ac:grpSpMkLst>
        </pc:grpChg>
        <pc:grpChg chg="mod">
          <ac:chgData name="Pritam Pal" userId="5f2243f0-6731-4cc6-93af-24a493b1dffc" providerId="ADAL" clId="{7D7238E6-4AF3-4BBB-9C13-87DF11CE35DD}" dt="2025-02-21T10:31:14.835" v="2581"/>
          <ac:grpSpMkLst>
            <pc:docMk/>
            <pc:sldMk cId="401026100" sldId="409"/>
            <ac:grpSpMk id="3" creationId="{EF04F55D-7CFA-0FA1-2D03-6F07FBA8936F}"/>
          </ac:grpSpMkLst>
        </pc:gr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7D7238E6-4AF3-4BBB-9C13-87DF11CE35DD}" dt="2025-02-21T09:08:00.118" v="2275" actId="20577"/>
              <pc2:cmMkLst xmlns:pc2="http://schemas.microsoft.com/office/powerpoint/2019/9/main/command">
                <pc:docMk/>
                <pc:sldMk cId="401026100" sldId="409"/>
                <pc2:cmMk id="{E9EE0DE4-792A-450C-9C9A-668DCF578A65}"/>
              </pc2:cmMkLst>
            </pc226:cmChg>
          </p:ext>
        </pc:extLst>
      </pc:sldChg>
      <pc:sldChg chg="addSp delSp modSp mod">
        <pc:chgData name="Pritam Pal" userId="5f2243f0-6731-4cc6-93af-24a493b1dffc" providerId="ADAL" clId="{7D7238E6-4AF3-4BBB-9C13-87DF11CE35DD}" dt="2025-02-21T10:29:35.545" v="2564" actId="1076"/>
        <pc:sldMkLst>
          <pc:docMk/>
          <pc:sldMk cId="1129730527" sldId="410"/>
        </pc:sldMkLst>
        <pc:spChg chg="mod">
          <ac:chgData name="Pritam Pal" userId="5f2243f0-6731-4cc6-93af-24a493b1dffc" providerId="ADAL" clId="{7D7238E6-4AF3-4BBB-9C13-87DF11CE35DD}" dt="2025-02-21T10:29:20.792" v="2561"/>
          <ac:spMkLst>
            <pc:docMk/>
            <pc:sldMk cId="1129730527" sldId="410"/>
            <ac:spMk id="11" creationId="{4E91B58F-FF25-EC8F-7558-CEF72E0141B6}"/>
          </ac:spMkLst>
        </pc:spChg>
        <pc:spChg chg="mod">
          <ac:chgData name="Pritam Pal" userId="5f2243f0-6731-4cc6-93af-24a493b1dffc" providerId="ADAL" clId="{7D7238E6-4AF3-4BBB-9C13-87DF11CE35DD}" dt="2025-02-21T10:29:02.162" v="2556"/>
          <ac:spMkLst>
            <pc:docMk/>
            <pc:sldMk cId="1129730527" sldId="410"/>
            <ac:spMk id="12" creationId="{4840CA5A-1CF8-24A6-0702-E61127408ACC}"/>
          </ac:spMkLst>
        </pc:spChg>
        <pc:spChg chg="mod">
          <ac:chgData name="Pritam Pal" userId="5f2243f0-6731-4cc6-93af-24a493b1dffc" providerId="ADAL" clId="{7D7238E6-4AF3-4BBB-9C13-87DF11CE35DD}" dt="2025-02-21T10:29:02.162" v="2556"/>
          <ac:spMkLst>
            <pc:docMk/>
            <pc:sldMk cId="1129730527" sldId="410"/>
            <ac:spMk id="13" creationId="{673E8B45-C9CF-F68A-7925-9BF9C7B130CB}"/>
          </ac:spMkLst>
        </pc:spChg>
        <pc:spChg chg="mod">
          <ac:chgData name="Pritam Pal" userId="5f2243f0-6731-4cc6-93af-24a493b1dffc" providerId="ADAL" clId="{7D7238E6-4AF3-4BBB-9C13-87DF11CE35DD}" dt="2025-02-21T10:29:02.162" v="2556"/>
          <ac:spMkLst>
            <pc:docMk/>
            <pc:sldMk cId="1129730527" sldId="410"/>
            <ac:spMk id="14" creationId="{4B387917-A7AF-96E7-F431-7D9BEB20B9D1}"/>
          </ac:spMkLst>
        </pc:spChg>
        <pc:grpChg chg="add mod">
          <ac:chgData name="Pritam Pal" userId="5f2243f0-6731-4cc6-93af-24a493b1dffc" providerId="ADAL" clId="{7D7238E6-4AF3-4BBB-9C13-87DF11CE35DD}" dt="2025-02-21T10:29:35.545" v="2564" actId="1076"/>
          <ac:grpSpMkLst>
            <pc:docMk/>
            <pc:sldMk cId="1129730527" sldId="410"/>
            <ac:grpSpMk id="4" creationId="{AEC1B920-FDF9-1116-5BD6-42615EEF424E}"/>
          </ac:grpSpMkLst>
        </pc:grpChg>
        <pc:grpChg chg="mod">
          <ac:chgData name="Pritam Pal" userId="5f2243f0-6731-4cc6-93af-24a493b1dffc" providerId="ADAL" clId="{7D7238E6-4AF3-4BBB-9C13-87DF11CE35DD}" dt="2025-02-21T10:29:02.162" v="2556"/>
          <ac:grpSpMkLst>
            <pc:docMk/>
            <pc:sldMk cId="1129730527" sldId="410"/>
            <ac:grpSpMk id="10" creationId="{A765B1A8-83BC-66C0-68BC-2525DB9F4C4E}"/>
          </ac:grpSpMkLst>
        </pc:grpChg>
      </pc:sldChg>
      <pc:sldChg chg="addSp delSp modSp mod">
        <pc:chgData name="Pritam Pal" userId="5f2243f0-6731-4cc6-93af-24a493b1dffc" providerId="ADAL" clId="{7D7238E6-4AF3-4BBB-9C13-87DF11CE35DD}" dt="2025-02-21T10:30:08.250" v="2570" actId="478"/>
        <pc:sldMkLst>
          <pc:docMk/>
          <pc:sldMk cId="2865672639" sldId="411"/>
        </pc:sldMkLst>
        <pc:spChg chg="mod">
          <ac:chgData name="Pritam Pal" userId="5f2243f0-6731-4cc6-93af-24a493b1dffc" providerId="ADAL" clId="{7D7238E6-4AF3-4BBB-9C13-87DF11CE35DD}" dt="2025-02-21T10:30:03.096" v="2569"/>
          <ac:spMkLst>
            <pc:docMk/>
            <pc:sldMk cId="2865672639" sldId="411"/>
            <ac:spMk id="11" creationId="{2D56A3FC-EDED-7860-E2DC-ACCE656A8C41}"/>
          </ac:spMkLst>
        </pc:spChg>
        <pc:spChg chg="mod">
          <ac:chgData name="Pritam Pal" userId="5f2243f0-6731-4cc6-93af-24a493b1dffc" providerId="ADAL" clId="{7D7238E6-4AF3-4BBB-9C13-87DF11CE35DD}" dt="2025-02-21T10:29:54.702" v="2566"/>
          <ac:spMkLst>
            <pc:docMk/>
            <pc:sldMk cId="2865672639" sldId="411"/>
            <ac:spMk id="12" creationId="{D58EE4A7-2A63-9914-3443-A6149BE33EFE}"/>
          </ac:spMkLst>
        </pc:spChg>
        <pc:spChg chg="mod">
          <ac:chgData name="Pritam Pal" userId="5f2243f0-6731-4cc6-93af-24a493b1dffc" providerId="ADAL" clId="{7D7238E6-4AF3-4BBB-9C13-87DF11CE35DD}" dt="2025-02-21T10:29:54.702" v="2566"/>
          <ac:spMkLst>
            <pc:docMk/>
            <pc:sldMk cId="2865672639" sldId="411"/>
            <ac:spMk id="13" creationId="{9527C88A-7D0A-77D1-0FBB-A828141DC1D5}"/>
          </ac:spMkLst>
        </pc:spChg>
        <pc:spChg chg="mod">
          <ac:chgData name="Pritam Pal" userId="5f2243f0-6731-4cc6-93af-24a493b1dffc" providerId="ADAL" clId="{7D7238E6-4AF3-4BBB-9C13-87DF11CE35DD}" dt="2025-02-21T10:29:54.702" v="2566"/>
          <ac:spMkLst>
            <pc:docMk/>
            <pc:sldMk cId="2865672639" sldId="411"/>
            <ac:spMk id="14" creationId="{0820EAC8-E559-FB77-22A6-0245AA6FD9FA}"/>
          </ac:spMkLst>
        </pc:spChg>
        <pc:grpChg chg="add mod">
          <ac:chgData name="Pritam Pal" userId="5f2243f0-6731-4cc6-93af-24a493b1dffc" providerId="ADAL" clId="{7D7238E6-4AF3-4BBB-9C13-87DF11CE35DD}" dt="2025-02-21T10:29:54.702" v="2566"/>
          <ac:grpSpMkLst>
            <pc:docMk/>
            <pc:sldMk cId="2865672639" sldId="411"/>
            <ac:grpSpMk id="8" creationId="{58A2BE9D-7738-B0F3-CA9D-D92ECF22D105}"/>
          </ac:grpSpMkLst>
        </pc:grpChg>
        <pc:grpChg chg="mod">
          <ac:chgData name="Pritam Pal" userId="5f2243f0-6731-4cc6-93af-24a493b1dffc" providerId="ADAL" clId="{7D7238E6-4AF3-4BBB-9C13-87DF11CE35DD}" dt="2025-02-21T10:29:54.702" v="2566"/>
          <ac:grpSpMkLst>
            <pc:docMk/>
            <pc:sldMk cId="2865672639" sldId="411"/>
            <ac:grpSpMk id="10" creationId="{67C401EB-A300-1F82-0142-F12B0D9660A5}"/>
          </ac:grpSpMkLst>
        </pc:grpChg>
      </pc:sldChg>
      <pc:sldChg chg="addSp delSp modSp mod">
        <pc:chgData name="Pritam Pal" userId="5f2243f0-6731-4cc6-93af-24a493b1dffc" providerId="ADAL" clId="{7D7238E6-4AF3-4BBB-9C13-87DF11CE35DD}" dt="2025-02-21T10:31:07.196" v="2579" actId="478"/>
        <pc:sldMkLst>
          <pc:docMk/>
          <pc:sldMk cId="4112323976" sldId="412"/>
        </pc:sldMkLst>
        <pc:spChg chg="mod">
          <ac:chgData name="Pritam Pal" userId="5f2243f0-6731-4cc6-93af-24a493b1dffc" providerId="ADAL" clId="{7D7238E6-4AF3-4BBB-9C13-87DF11CE35DD}" dt="2025-02-21T10:30:55.091" v="2575"/>
          <ac:spMkLst>
            <pc:docMk/>
            <pc:sldMk cId="4112323976" sldId="412"/>
            <ac:spMk id="4" creationId="{5F6E3722-30C3-600E-0724-A0CEB3B4E0AA}"/>
          </ac:spMkLst>
        </pc:spChg>
        <pc:spChg chg="mod">
          <ac:chgData name="Pritam Pal" userId="5f2243f0-6731-4cc6-93af-24a493b1dffc" providerId="ADAL" clId="{7D7238E6-4AF3-4BBB-9C13-87DF11CE35DD}" dt="2025-02-21T10:30:47.076" v="2572"/>
          <ac:spMkLst>
            <pc:docMk/>
            <pc:sldMk cId="4112323976" sldId="412"/>
            <ac:spMk id="6" creationId="{34E278DE-A1E3-0291-7453-C88AFC3D45B2}"/>
          </ac:spMkLst>
        </pc:spChg>
        <pc:spChg chg="mod">
          <ac:chgData name="Pritam Pal" userId="5f2243f0-6731-4cc6-93af-24a493b1dffc" providerId="ADAL" clId="{7D7238E6-4AF3-4BBB-9C13-87DF11CE35DD}" dt="2025-02-21T10:30:47.076" v="2572"/>
          <ac:spMkLst>
            <pc:docMk/>
            <pc:sldMk cId="4112323976" sldId="412"/>
            <ac:spMk id="7" creationId="{DA903348-B47D-EC32-891B-26D55C89B824}"/>
          </ac:spMkLst>
        </pc:spChg>
        <pc:spChg chg="mod">
          <ac:chgData name="Pritam Pal" userId="5f2243f0-6731-4cc6-93af-24a493b1dffc" providerId="ADAL" clId="{7D7238E6-4AF3-4BBB-9C13-87DF11CE35DD}" dt="2025-02-21T10:30:47.076" v="2572"/>
          <ac:spMkLst>
            <pc:docMk/>
            <pc:sldMk cId="4112323976" sldId="412"/>
            <ac:spMk id="8" creationId="{FD4224DE-B7E0-62F5-5581-9C6D83F0422F}"/>
          </ac:spMkLst>
        </pc:spChg>
        <pc:grpChg chg="add mod">
          <ac:chgData name="Pritam Pal" userId="5f2243f0-6731-4cc6-93af-24a493b1dffc" providerId="ADAL" clId="{7D7238E6-4AF3-4BBB-9C13-87DF11CE35DD}" dt="2025-02-21T10:30:47.076" v="2572"/>
          <ac:grpSpMkLst>
            <pc:docMk/>
            <pc:sldMk cId="4112323976" sldId="412"/>
            <ac:grpSpMk id="2" creationId="{723A8331-7B4A-1A89-94B8-84D828BF5C1B}"/>
          </ac:grpSpMkLst>
        </pc:grpChg>
        <pc:grpChg chg="mod">
          <ac:chgData name="Pritam Pal" userId="5f2243f0-6731-4cc6-93af-24a493b1dffc" providerId="ADAL" clId="{7D7238E6-4AF3-4BBB-9C13-87DF11CE35DD}" dt="2025-02-21T10:30:47.076" v="2572"/>
          <ac:grpSpMkLst>
            <pc:docMk/>
            <pc:sldMk cId="4112323976" sldId="412"/>
            <ac:grpSpMk id="3" creationId="{CCBC8306-BA7D-B825-CA27-621AD66F8D03}"/>
          </ac:grpSpMkLst>
        </pc:grpChg>
      </pc:sldChg>
      <pc:sldChg chg="modSp mod modCm modNotesTx">
        <pc:chgData name="Pritam Pal" userId="5f2243f0-6731-4cc6-93af-24a493b1dffc" providerId="ADAL" clId="{7D7238E6-4AF3-4BBB-9C13-87DF11CE35DD}" dt="2025-02-21T07:03:48.781" v="1433"/>
        <pc:sldMkLst>
          <pc:docMk/>
          <pc:sldMk cId="511332554" sldId="415"/>
        </pc:sldMkLst>
        <pc:spChg chg="mod">
          <ac:chgData name="Pritam Pal" userId="5f2243f0-6731-4cc6-93af-24a493b1dffc" providerId="ADAL" clId="{7D7238E6-4AF3-4BBB-9C13-87DF11CE35DD}" dt="2025-02-18T12:50:48.462" v="285" actId="20577"/>
          <ac:spMkLst>
            <pc:docMk/>
            <pc:sldMk cId="511332554" sldId="415"/>
            <ac:spMk id="16" creationId="{A102BD4B-2244-C8A5-C99C-164D26E8768C}"/>
          </ac:spMkLst>
        </pc:spChg>
        <pc:spChg chg="mod">
          <ac:chgData name="Pritam Pal" userId="5f2243f0-6731-4cc6-93af-24a493b1dffc" providerId="ADAL" clId="{7D7238E6-4AF3-4BBB-9C13-87DF11CE35DD}" dt="2025-02-18T12:53:53.419" v="304" actId="948"/>
          <ac:spMkLst>
            <pc:docMk/>
            <pc:sldMk cId="511332554" sldId="415"/>
            <ac:spMk id="18" creationId="{3CD14D19-62E3-5B99-AD99-DED37ABBAA1A}"/>
          </ac:spMkLst>
        </pc:spChg>
        <pc:spChg chg="mod">
          <ac:chgData name="Pritam Pal" userId="5f2243f0-6731-4cc6-93af-24a493b1dffc" providerId="ADAL" clId="{7D7238E6-4AF3-4BBB-9C13-87DF11CE35DD}" dt="2025-02-18T12:50:53.054" v="287" actId="20577"/>
          <ac:spMkLst>
            <pc:docMk/>
            <pc:sldMk cId="511332554" sldId="415"/>
            <ac:spMk id="19" creationId="{14160A3B-B1D6-E8A3-834D-AF18401294FF}"/>
          </ac:spMkLst>
        </pc:spChg>
        <pc:spChg chg="mod">
          <ac:chgData name="Pritam Pal" userId="5f2243f0-6731-4cc6-93af-24a493b1dffc" providerId="ADAL" clId="{7D7238E6-4AF3-4BBB-9C13-87DF11CE35DD}" dt="2025-02-18T12:53:59.961" v="310" actId="1037"/>
          <ac:spMkLst>
            <pc:docMk/>
            <pc:sldMk cId="511332554" sldId="415"/>
            <ac:spMk id="20" creationId="{4E1FF1B5-8491-BC7D-1051-4E39216CAAB9}"/>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7D7238E6-4AF3-4BBB-9C13-87DF11CE35DD}" dt="2025-02-18T12:50:48.462" v="285" actId="20577"/>
              <pc2:cmMkLst xmlns:pc2="http://schemas.microsoft.com/office/powerpoint/2019/9/main/command">
                <pc:docMk/>
                <pc:sldMk cId="511332554" sldId="415"/>
                <pc2:cmMk id="{6C52E301-2AD6-4782-8D28-CD8AB18BE17C}"/>
              </pc2:cmMkLst>
            </pc226:cmChg>
          </p:ext>
        </pc:extLst>
      </pc:sldChg>
      <pc:sldChg chg="addSp delSp modSp mod modNotesTx">
        <pc:chgData name="Pritam Pal" userId="5f2243f0-6731-4cc6-93af-24a493b1dffc" providerId="ADAL" clId="{7D7238E6-4AF3-4BBB-9C13-87DF11CE35DD}" dt="2025-02-21T10:35:31.623" v="2637" actId="14100"/>
        <pc:sldMkLst>
          <pc:docMk/>
          <pc:sldMk cId="1095344553" sldId="416"/>
        </pc:sldMkLst>
        <pc:spChg chg="mod">
          <ac:chgData name="Pritam Pal" userId="5f2243f0-6731-4cc6-93af-24a493b1dffc" providerId="ADAL" clId="{7D7238E6-4AF3-4BBB-9C13-87DF11CE35DD}" dt="2025-02-21T07:03:07.166" v="1425"/>
          <ac:spMkLst>
            <pc:docMk/>
            <pc:sldMk cId="1095344553" sldId="416"/>
            <ac:spMk id="6" creationId="{F90DA0C5-419D-FED5-1A5C-B632313DFA55}"/>
          </ac:spMkLst>
        </pc:spChg>
        <pc:spChg chg="mod">
          <ac:chgData name="Pritam Pal" userId="5f2243f0-6731-4cc6-93af-24a493b1dffc" providerId="ADAL" clId="{7D7238E6-4AF3-4BBB-9C13-87DF11CE35DD}" dt="2025-02-21T07:01:51.684" v="1392" actId="20577"/>
          <ac:spMkLst>
            <pc:docMk/>
            <pc:sldMk cId="1095344553" sldId="416"/>
            <ac:spMk id="8" creationId="{3C672595-3390-7DA3-19C3-A6BA02715701}"/>
          </ac:spMkLst>
        </pc:spChg>
        <pc:spChg chg="mod">
          <ac:chgData name="Pritam Pal" userId="5f2243f0-6731-4cc6-93af-24a493b1dffc" providerId="ADAL" clId="{7D7238E6-4AF3-4BBB-9C13-87DF11CE35DD}" dt="2025-02-21T07:01:07.204" v="1363"/>
          <ac:spMkLst>
            <pc:docMk/>
            <pc:sldMk cId="1095344553" sldId="416"/>
            <ac:spMk id="9" creationId="{6BDE724B-4B94-D0B7-EE53-EDDB5ADD76F5}"/>
          </ac:spMkLst>
        </pc:spChg>
        <pc:spChg chg="mod">
          <ac:chgData name="Pritam Pal" userId="5f2243f0-6731-4cc6-93af-24a493b1dffc" providerId="ADAL" clId="{7D7238E6-4AF3-4BBB-9C13-87DF11CE35DD}" dt="2025-02-21T07:01:07.204" v="1363"/>
          <ac:spMkLst>
            <pc:docMk/>
            <pc:sldMk cId="1095344553" sldId="416"/>
            <ac:spMk id="10" creationId="{87026BF8-285B-FE23-39F6-1EBD99DF324E}"/>
          </ac:spMkLst>
        </pc:spChg>
        <pc:spChg chg="mod">
          <ac:chgData name="Pritam Pal" userId="5f2243f0-6731-4cc6-93af-24a493b1dffc" providerId="ADAL" clId="{7D7238E6-4AF3-4BBB-9C13-87DF11CE35DD}" dt="2025-02-21T10:35:31.623" v="2637" actId="14100"/>
          <ac:spMkLst>
            <pc:docMk/>
            <pc:sldMk cId="1095344553" sldId="416"/>
            <ac:spMk id="13" creationId="{090A547C-A5A0-1959-E53D-C0C4C3FD3BAA}"/>
          </ac:spMkLst>
        </pc:spChg>
        <pc:spChg chg="mod">
          <ac:chgData name="Pritam Pal" userId="5f2243f0-6731-4cc6-93af-24a493b1dffc" providerId="ADAL" clId="{7D7238E6-4AF3-4BBB-9C13-87DF11CE35DD}" dt="2025-02-21T10:31:56.985" v="2586"/>
          <ac:spMkLst>
            <pc:docMk/>
            <pc:sldMk cId="1095344553" sldId="416"/>
            <ac:spMk id="14" creationId="{A5696AE5-50ED-EB4D-3D06-440BEA15A1C8}"/>
          </ac:spMkLst>
        </pc:spChg>
        <pc:spChg chg="mod">
          <ac:chgData name="Pritam Pal" userId="5f2243f0-6731-4cc6-93af-24a493b1dffc" providerId="ADAL" clId="{7D7238E6-4AF3-4BBB-9C13-87DF11CE35DD}" dt="2025-02-21T10:31:56.985" v="2586"/>
          <ac:spMkLst>
            <pc:docMk/>
            <pc:sldMk cId="1095344553" sldId="416"/>
            <ac:spMk id="15" creationId="{ADAF7318-5F10-A57D-C41B-F216A6DD7615}"/>
          </ac:spMkLst>
        </pc:spChg>
        <pc:spChg chg="mod">
          <ac:chgData name="Pritam Pal" userId="5f2243f0-6731-4cc6-93af-24a493b1dffc" providerId="ADAL" clId="{7D7238E6-4AF3-4BBB-9C13-87DF11CE35DD}" dt="2025-02-21T10:32:17.837" v="2593" actId="1076"/>
          <ac:spMkLst>
            <pc:docMk/>
            <pc:sldMk cId="1095344553" sldId="416"/>
            <ac:spMk id="16" creationId="{62903C75-36D9-6334-713E-558E3C22E6C5}"/>
          </ac:spMkLst>
        </pc:spChg>
        <pc:grpChg chg="add mod">
          <ac:chgData name="Pritam Pal" userId="5f2243f0-6731-4cc6-93af-24a493b1dffc" providerId="ADAL" clId="{7D7238E6-4AF3-4BBB-9C13-87DF11CE35DD}" dt="2025-02-21T07:01:11.546" v="1364" actId="1076"/>
          <ac:grpSpMkLst>
            <pc:docMk/>
            <pc:sldMk cId="1095344553" sldId="416"/>
            <ac:grpSpMk id="2" creationId="{F77292D6-1E72-D7F9-D2C1-35AC8F0D2060}"/>
          </ac:grpSpMkLst>
        </pc:grpChg>
        <pc:grpChg chg="mod">
          <ac:chgData name="Pritam Pal" userId="5f2243f0-6731-4cc6-93af-24a493b1dffc" providerId="ADAL" clId="{7D7238E6-4AF3-4BBB-9C13-87DF11CE35DD}" dt="2025-02-21T07:01:07.204" v="1363"/>
          <ac:grpSpMkLst>
            <pc:docMk/>
            <pc:sldMk cId="1095344553" sldId="416"/>
            <ac:grpSpMk id="7" creationId="{321239C1-F00F-6EE5-9268-319A0161CCE2}"/>
          </ac:grpSpMkLst>
        </pc:grpChg>
        <pc:grpChg chg="add mod">
          <ac:chgData name="Pritam Pal" userId="5f2243f0-6731-4cc6-93af-24a493b1dffc" providerId="ADAL" clId="{7D7238E6-4AF3-4BBB-9C13-87DF11CE35DD}" dt="2025-02-21T10:32:58.939" v="2622" actId="1076"/>
          <ac:grpSpMkLst>
            <pc:docMk/>
            <pc:sldMk cId="1095344553" sldId="416"/>
            <ac:grpSpMk id="11" creationId="{A27979E7-192E-9853-5620-C0DEF24FCFE6}"/>
          </ac:grpSpMkLst>
        </pc:grpChg>
        <pc:grpChg chg="mod">
          <ac:chgData name="Pritam Pal" userId="5f2243f0-6731-4cc6-93af-24a493b1dffc" providerId="ADAL" clId="{7D7238E6-4AF3-4BBB-9C13-87DF11CE35DD}" dt="2025-02-21T10:31:56.985" v="2586"/>
          <ac:grpSpMkLst>
            <pc:docMk/>
            <pc:sldMk cId="1095344553" sldId="416"/>
            <ac:grpSpMk id="12" creationId="{545126D8-2C75-7247-5CC1-2B8A5E9C5C01}"/>
          </ac:grpSpMkLst>
        </pc:grpChg>
      </pc:sldChg>
      <pc:sldChg chg="addSp delSp modSp mod">
        <pc:chgData name="Pritam Pal" userId="5f2243f0-6731-4cc6-93af-24a493b1dffc" providerId="ADAL" clId="{7D7238E6-4AF3-4BBB-9C13-87DF11CE35DD}" dt="2025-02-21T10:34:23.699" v="2636" actId="1076"/>
        <pc:sldMkLst>
          <pc:docMk/>
          <pc:sldMk cId="3269701131" sldId="417"/>
        </pc:sldMkLst>
        <pc:spChg chg="mod">
          <ac:chgData name="Pritam Pal" userId="5f2243f0-6731-4cc6-93af-24a493b1dffc" providerId="ADAL" clId="{7D7238E6-4AF3-4BBB-9C13-87DF11CE35DD}" dt="2025-02-21T10:33:58.073" v="2632"/>
          <ac:spMkLst>
            <pc:docMk/>
            <pc:sldMk cId="3269701131" sldId="417"/>
            <ac:spMk id="7" creationId="{E4589028-48B6-3FB4-6444-E01806ED5241}"/>
          </ac:spMkLst>
        </pc:spChg>
        <pc:spChg chg="mod">
          <ac:chgData name="Pritam Pal" userId="5f2243f0-6731-4cc6-93af-24a493b1dffc" providerId="ADAL" clId="{7D7238E6-4AF3-4BBB-9C13-87DF11CE35DD}" dt="2025-02-21T10:33:42.754" v="2628"/>
          <ac:spMkLst>
            <pc:docMk/>
            <pc:sldMk cId="3269701131" sldId="417"/>
            <ac:spMk id="8" creationId="{5CAD1BD6-0AB0-7191-7866-0A8B0A3F4D4B}"/>
          </ac:spMkLst>
        </pc:spChg>
        <pc:spChg chg="mod">
          <ac:chgData name="Pritam Pal" userId="5f2243f0-6731-4cc6-93af-24a493b1dffc" providerId="ADAL" clId="{7D7238E6-4AF3-4BBB-9C13-87DF11CE35DD}" dt="2025-02-21T10:33:42.754" v="2628"/>
          <ac:spMkLst>
            <pc:docMk/>
            <pc:sldMk cId="3269701131" sldId="417"/>
            <ac:spMk id="9" creationId="{F7EB6763-C743-C471-2E4F-739FF92939C9}"/>
          </ac:spMkLst>
        </pc:spChg>
        <pc:spChg chg="mod">
          <ac:chgData name="Pritam Pal" userId="5f2243f0-6731-4cc6-93af-24a493b1dffc" providerId="ADAL" clId="{7D7238E6-4AF3-4BBB-9C13-87DF11CE35DD}" dt="2025-02-21T10:33:42.754" v="2628"/>
          <ac:spMkLst>
            <pc:docMk/>
            <pc:sldMk cId="3269701131" sldId="417"/>
            <ac:spMk id="10" creationId="{CD9EEFAA-26BC-51E5-2B4C-92D68F8735AD}"/>
          </ac:spMkLst>
        </pc:spChg>
        <pc:grpChg chg="add mod">
          <ac:chgData name="Pritam Pal" userId="5f2243f0-6731-4cc6-93af-24a493b1dffc" providerId="ADAL" clId="{7D7238E6-4AF3-4BBB-9C13-87DF11CE35DD}" dt="2025-02-21T10:34:23.699" v="2636" actId="1076"/>
          <ac:grpSpMkLst>
            <pc:docMk/>
            <pc:sldMk cId="3269701131" sldId="417"/>
            <ac:grpSpMk id="4" creationId="{D6B3F59D-9A19-C8E8-DC14-024A2B48A803}"/>
          </ac:grpSpMkLst>
        </pc:grpChg>
        <pc:grpChg chg="mod">
          <ac:chgData name="Pritam Pal" userId="5f2243f0-6731-4cc6-93af-24a493b1dffc" providerId="ADAL" clId="{7D7238E6-4AF3-4BBB-9C13-87DF11CE35DD}" dt="2025-02-21T10:33:42.754" v="2628"/>
          <ac:grpSpMkLst>
            <pc:docMk/>
            <pc:sldMk cId="3269701131" sldId="417"/>
            <ac:grpSpMk id="6" creationId="{6ABBF710-6951-3F92-B1F2-1BC67D1E66A9}"/>
          </ac:grpSpMkLst>
        </pc:grpChg>
      </pc:sldChg>
      <pc:sldChg chg="addSp delSp modSp mod">
        <pc:chgData name="Pritam Pal" userId="5f2243f0-6731-4cc6-93af-24a493b1dffc" providerId="ADAL" clId="{7D7238E6-4AF3-4BBB-9C13-87DF11CE35DD}" dt="2025-02-21T11:05:56.585" v="2644" actId="1076"/>
        <pc:sldMkLst>
          <pc:docMk/>
          <pc:sldMk cId="2632205506" sldId="418"/>
        </pc:sldMkLst>
        <pc:spChg chg="mod">
          <ac:chgData name="Pritam Pal" userId="5f2243f0-6731-4cc6-93af-24a493b1dffc" providerId="ADAL" clId="{7D7238E6-4AF3-4BBB-9C13-87DF11CE35DD}" dt="2025-02-21T11:05:47.933" v="2642"/>
          <ac:spMkLst>
            <pc:docMk/>
            <pc:sldMk cId="2632205506" sldId="418"/>
            <ac:spMk id="4" creationId="{EE7B09BE-6253-F9A7-538D-7794701B5145}"/>
          </ac:spMkLst>
        </pc:spChg>
        <pc:spChg chg="mod">
          <ac:chgData name="Pritam Pal" userId="5f2243f0-6731-4cc6-93af-24a493b1dffc" providerId="ADAL" clId="{7D7238E6-4AF3-4BBB-9C13-87DF11CE35DD}" dt="2025-02-21T11:05:39.931" v="2639"/>
          <ac:spMkLst>
            <pc:docMk/>
            <pc:sldMk cId="2632205506" sldId="418"/>
            <ac:spMk id="6" creationId="{A5401F89-C55C-61C5-9BC8-6C055B6495A8}"/>
          </ac:spMkLst>
        </pc:spChg>
        <pc:spChg chg="mod">
          <ac:chgData name="Pritam Pal" userId="5f2243f0-6731-4cc6-93af-24a493b1dffc" providerId="ADAL" clId="{7D7238E6-4AF3-4BBB-9C13-87DF11CE35DD}" dt="2025-02-21T11:05:39.931" v="2639"/>
          <ac:spMkLst>
            <pc:docMk/>
            <pc:sldMk cId="2632205506" sldId="418"/>
            <ac:spMk id="7" creationId="{E796EE7C-C43A-8AC3-91FE-2DC53A258F7A}"/>
          </ac:spMkLst>
        </pc:spChg>
        <pc:spChg chg="mod">
          <ac:chgData name="Pritam Pal" userId="5f2243f0-6731-4cc6-93af-24a493b1dffc" providerId="ADAL" clId="{7D7238E6-4AF3-4BBB-9C13-87DF11CE35DD}" dt="2025-02-21T11:05:39.931" v="2639"/>
          <ac:spMkLst>
            <pc:docMk/>
            <pc:sldMk cId="2632205506" sldId="418"/>
            <ac:spMk id="8" creationId="{204D17A8-525F-6B7B-B17D-E7616DE7401B}"/>
          </ac:spMkLst>
        </pc:spChg>
        <pc:grpChg chg="add mod">
          <ac:chgData name="Pritam Pal" userId="5f2243f0-6731-4cc6-93af-24a493b1dffc" providerId="ADAL" clId="{7D7238E6-4AF3-4BBB-9C13-87DF11CE35DD}" dt="2025-02-21T11:05:56.585" v="2644" actId="1076"/>
          <ac:grpSpMkLst>
            <pc:docMk/>
            <pc:sldMk cId="2632205506" sldId="418"/>
            <ac:grpSpMk id="2" creationId="{3852C4E4-578C-4C34-40C3-0C6B25BAB264}"/>
          </ac:grpSpMkLst>
        </pc:grpChg>
        <pc:grpChg chg="mod">
          <ac:chgData name="Pritam Pal" userId="5f2243f0-6731-4cc6-93af-24a493b1dffc" providerId="ADAL" clId="{7D7238E6-4AF3-4BBB-9C13-87DF11CE35DD}" dt="2025-02-21T11:05:39.931" v="2639"/>
          <ac:grpSpMkLst>
            <pc:docMk/>
            <pc:sldMk cId="2632205506" sldId="418"/>
            <ac:grpSpMk id="3" creationId="{C2FBF924-3E50-E3A5-9B5F-F70E7D292D50}"/>
          </ac:grpSpMkLst>
        </pc:grpChg>
      </pc:sldChg>
      <pc:sldChg chg="addSp delSp modSp mod">
        <pc:chgData name="Pritam Pal" userId="5f2243f0-6731-4cc6-93af-24a493b1dffc" providerId="ADAL" clId="{7D7238E6-4AF3-4BBB-9C13-87DF11CE35DD}" dt="2025-02-21T11:12:41.478" v="2665" actId="1076"/>
        <pc:sldMkLst>
          <pc:docMk/>
          <pc:sldMk cId="283297320" sldId="419"/>
        </pc:sldMkLst>
        <pc:spChg chg="mod">
          <ac:chgData name="Pritam Pal" userId="5f2243f0-6731-4cc6-93af-24a493b1dffc" providerId="ADAL" clId="{7D7238E6-4AF3-4BBB-9C13-87DF11CE35DD}" dt="2025-02-21T11:12:34.946" v="2663"/>
          <ac:spMkLst>
            <pc:docMk/>
            <pc:sldMk cId="283297320" sldId="419"/>
            <ac:spMk id="6" creationId="{25E3695B-6B1A-E33D-CB2D-74BBCB6CBF26}"/>
          </ac:spMkLst>
        </pc:spChg>
        <pc:spChg chg="mod">
          <ac:chgData name="Pritam Pal" userId="5f2243f0-6731-4cc6-93af-24a493b1dffc" providerId="ADAL" clId="{7D7238E6-4AF3-4BBB-9C13-87DF11CE35DD}" dt="2025-02-21T11:12:22.787" v="2659"/>
          <ac:spMkLst>
            <pc:docMk/>
            <pc:sldMk cId="283297320" sldId="419"/>
            <ac:spMk id="7" creationId="{B54F6E1F-BA77-7407-5982-79C9AA91693B}"/>
          </ac:spMkLst>
        </pc:spChg>
        <pc:spChg chg="mod">
          <ac:chgData name="Pritam Pal" userId="5f2243f0-6731-4cc6-93af-24a493b1dffc" providerId="ADAL" clId="{7D7238E6-4AF3-4BBB-9C13-87DF11CE35DD}" dt="2025-02-21T11:12:22.787" v="2659"/>
          <ac:spMkLst>
            <pc:docMk/>
            <pc:sldMk cId="283297320" sldId="419"/>
            <ac:spMk id="8" creationId="{1AA87B68-0CC6-7C45-80BD-806EE3B951BF}"/>
          </ac:spMkLst>
        </pc:spChg>
        <pc:spChg chg="mod">
          <ac:chgData name="Pritam Pal" userId="5f2243f0-6731-4cc6-93af-24a493b1dffc" providerId="ADAL" clId="{7D7238E6-4AF3-4BBB-9C13-87DF11CE35DD}" dt="2025-02-21T11:12:22.787" v="2659"/>
          <ac:spMkLst>
            <pc:docMk/>
            <pc:sldMk cId="283297320" sldId="419"/>
            <ac:spMk id="9" creationId="{9D0EA636-A19A-9DC5-970F-2C265B4B51C7}"/>
          </ac:spMkLst>
        </pc:spChg>
        <pc:grpChg chg="add mod">
          <ac:chgData name="Pritam Pal" userId="5f2243f0-6731-4cc6-93af-24a493b1dffc" providerId="ADAL" clId="{7D7238E6-4AF3-4BBB-9C13-87DF11CE35DD}" dt="2025-02-21T11:12:41.478" v="2665" actId="1076"/>
          <ac:grpSpMkLst>
            <pc:docMk/>
            <pc:sldMk cId="283297320" sldId="419"/>
            <ac:grpSpMk id="3" creationId="{5F1516F1-9A7D-BD3E-BD70-4311EC92E462}"/>
          </ac:grpSpMkLst>
        </pc:grpChg>
        <pc:grpChg chg="mod">
          <ac:chgData name="Pritam Pal" userId="5f2243f0-6731-4cc6-93af-24a493b1dffc" providerId="ADAL" clId="{7D7238E6-4AF3-4BBB-9C13-87DF11CE35DD}" dt="2025-02-21T11:12:22.787" v="2659"/>
          <ac:grpSpMkLst>
            <pc:docMk/>
            <pc:sldMk cId="283297320" sldId="419"/>
            <ac:grpSpMk id="4" creationId="{1354623C-7E3F-AA2F-F18D-AB1F5F8ACFBF}"/>
          </ac:grpSpMkLst>
        </pc:grpChg>
      </pc:sldChg>
      <pc:sldChg chg="addSp delSp modSp mod modNotesTx">
        <pc:chgData name="Pritam Pal" userId="5f2243f0-6731-4cc6-93af-24a493b1dffc" providerId="ADAL" clId="{7D7238E6-4AF3-4BBB-9C13-87DF11CE35DD}" dt="2025-02-21T11:11:58.416" v="2654" actId="14100"/>
        <pc:sldMkLst>
          <pc:docMk/>
          <pc:sldMk cId="3663436532" sldId="420"/>
        </pc:sldMkLst>
        <pc:spChg chg="mod">
          <ac:chgData name="Pritam Pal" userId="5f2243f0-6731-4cc6-93af-24a493b1dffc" providerId="ADAL" clId="{7D7238E6-4AF3-4BBB-9C13-87DF11CE35DD}" dt="2025-02-21T11:11:42.575" v="2651"/>
          <ac:spMkLst>
            <pc:docMk/>
            <pc:sldMk cId="3663436532" sldId="420"/>
            <ac:spMk id="11" creationId="{C7B95B9D-B906-EB49-1691-D3240EA100D4}"/>
          </ac:spMkLst>
        </pc:spChg>
        <pc:spChg chg="mod">
          <ac:chgData name="Pritam Pal" userId="5f2243f0-6731-4cc6-93af-24a493b1dffc" providerId="ADAL" clId="{7D7238E6-4AF3-4BBB-9C13-87DF11CE35DD}" dt="2025-02-21T11:11:24.790" v="2646"/>
          <ac:spMkLst>
            <pc:docMk/>
            <pc:sldMk cId="3663436532" sldId="420"/>
            <ac:spMk id="12" creationId="{92E4A5EA-E9A1-F483-6145-D4915034C647}"/>
          </ac:spMkLst>
        </pc:spChg>
        <pc:spChg chg="mod">
          <ac:chgData name="Pritam Pal" userId="5f2243f0-6731-4cc6-93af-24a493b1dffc" providerId="ADAL" clId="{7D7238E6-4AF3-4BBB-9C13-87DF11CE35DD}" dt="2025-02-21T11:11:24.790" v="2646"/>
          <ac:spMkLst>
            <pc:docMk/>
            <pc:sldMk cId="3663436532" sldId="420"/>
            <ac:spMk id="13" creationId="{3AA3CB72-C2D5-444D-A376-3151ED08BD25}"/>
          </ac:spMkLst>
        </pc:spChg>
        <pc:spChg chg="mod">
          <ac:chgData name="Pritam Pal" userId="5f2243f0-6731-4cc6-93af-24a493b1dffc" providerId="ADAL" clId="{7D7238E6-4AF3-4BBB-9C13-87DF11CE35DD}" dt="2025-02-21T11:11:24.790" v="2646"/>
          <ac:spMkLst>
            <pc:docMk/>
            <pc:sldMk cId="3663436532" sldId="420"/>
            <ac:spMk id="14" creationId="{0EBA454A-9E5E-CDB1-294F-5E706F61D37E}"/>
          </ac:spMkLst>
        </pc:spChg>
        <pc:grpChg chg="add mod">
          <ac:chgData name="Pritam Pal" userId="5f2243f0-6731-4cc6-93af-24a493b1dffc" providerId="ADAL" clId="{7D7238E6-4AF3-4BBB-9C13-87DF11CE35DD}" dt="2025-02-21T11:11:58.416" v="2654" actId="14100"/>
          <ac:grpSpMkLst>
            <pc:docMk/>
            <pc:sldMk cId="3663436532" sldId="420"/>
            <ac:grpSpMk id="9" creationId="{7D922743-09D2-9008-8019-6FDE84F58BC9}"/>
          </ac:grpSpMkLst>
        </pc:grpChg>
        <pc:grpChg chg="mod">
          <ac:chgData name="Pritam Pal" userId="5f2243f0-6731-4cc6-93af-24a493b1dffc" providerId="ADAL" clId="{7D7238E6-4AF3-4BBB-9C13-87DF11CE35DD}" dt="2025-02-21T11:11:24.790" v="2646"/>
          <ac:grpSpMkLst>
            <pc:docMk/>
            <pc:sldMk cId="3663436532" sldId="420"/>
            <ac:grpSpMk id="10" creationId="{CEC89601-F14C-F21E-67BF-97C15122F4A9}"/>
          </ac:grpSpMkLst>
        </pc:grpChg>
      </pc:sldChg>
      <pc:sldChg chg="modSp mod modCm">
        <pc:chgData name="Pritam Pal" userId="5f2243f0-6731-4cc6-93af-24a493b1dffc" providerId="ADAL" clId="{7D7238E6-4AF3-4BBB-9C13-87DF11CE35DD}" dt="2025-02-18T13:03:24.825" v="367" actId="948"/>
        <pc:sldMkLst>
          <pc:docMk/>
          <pc:sldMk cId="776891707" sldId="423"/>
        </pc:sldMkLst>
        <pc:spChg chg="mod">
          <ac:chgData name="Pritam Pal" userId="5f2243f0-6731-4cc6-93af-24a493b1dffc" providerId="ADAL" clId="{7D7238E6-4AF3-4BBB-9C13-87DF11CE35DD}" dt="2025-02-18T13:02:46.524" v="351" actId="948"/>
          <ac:spMkLst>
            <pc:docMk/>
            <pc:sldMk cId="776891707" sldId="423"/>
            <ac:spMk id="65" creationId="{677C9ACB-4C22-9D6B-B261-CC5906B7EB03}"/>
          </ac:spMkLst>
        </pc:spChg>
        <pc:spChg chg="mod">
          <ac:chgData name="Pritam Pal" userId="5f2243f0-6731-4cc6-93af-24a493b1dffc" providerId="ADAL" clId="{7D7238E6-4AF3-4BBB-9C13-87DF11CE35DD}" dt="2025-02-18T13:02:25.232" v="341" actId="14100"/>
          <ac:spMkLst>
            <pc:docMk/>
            <pc:sldMk cId="776891707" sldId="423"/>
            <ac:spMk id="66" creationId="{7EAADF7A-F855-7414-036D-4ACFF7C0A5B6}"/>
          </ac:spMkLst>
        </pc:spChg>
        <pc:spChg chg="mod">
          <ac:chgData name="Pritam Pal" userId="5f2243f0-6731-4cc6-93af-24a493b1dffc" providerId="ADAL" clId="{7D7238E6-4AF3-4BBB-9C13-87DF11CE35DD}" dt="2025-02-18T13:03:24.825" v="367" actId="948"/>
          <ac:spMkLst>
            <pc:docMk/>
            <pc:sldMk cId="776891707" sldId="423"/>
            <ac:spMk id="67" creationId="{BEC378BE-9868-7249-230F-EE7232135210}"/>
          </ac:spMkLst>
        </pc:spChg>
        <pc:spChg chg="mod">
          <ac:chgData name="Pritam Pal" userId="5f2243f0-6731-4cc6-93af-24a493b1dffc" providerId="ADAL" clId="{7D7238E6-4AF3-4BBB-9C13-87DF11CE35DD}" dt="2025-02-18T13:03:11.289" v="361" actId="948"/>
          <ac:spMkLst>
            <pc:docMk/>
            <pc:sldMk cId="776891707" sldId="423"/>
            <ac:spMk id="68" creationId="{8EDB8CD4-7045-C052-B46B-4D4DA29BCACB}"/>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7D7238E6-4AF3-4BBB-9C13-87DF11CE35DD}" dt="2025-02-18T13:02:17.019" v="335"/>
              <pc2:cmMkLst xmlns:pc2="http://schemas.microsoft.com/office/powerpoint/2019/9/main/command">
                <pc:docMk/>
                <pc:sldMk cId="776891707" sldId="423"/>
                <pc2:cmMk id="{5A75C803-61EE-4923-8897-921FEBE66EF5}"/>
              </pc2:cmMkLst>
            </pc226:cmChg>
          </p:ext>
        </pc:extLst>
      </pc:sldChg>
      <pc:sldChg chg="addSp delSp modSp mod modNotesTx">
        <pc:chgData name="Pritam Pal" userId="5f2243f0-6731-4cc6-93af-24a493b1dffc" providerId="ADAL" clId="{7D7238E6-4AF3-4BBB-9C13-87DF11CE35DD}" dt="2025-02-21T11:15:28.931" v="2681" actId="1076"/>
        <pc:sldMkLst>
          <pc:docMk/>
          <pc:sldMk cId="3947855075" sldId="424"/>
        </pc:sldMkLst>
        <pc:spChg chg="mod">
          <ac:chgData name="Pritam Pal" userId="5f2243f0-6731-4cc6-93af-24a493b1dffc" providerId="ADAL" clId="{7D7238E6-4AF3-4BBB-9C13-87DF11CE35DD}" dt="2025-02-21T11:15:20.106" v="2679"/>
          <ac:spMkLst>
            <pc:docMk/>
            <pc:sldMk cId="3947855075" sldId="424"/>
            <ac:spMk id="30" creationId="{68A31C1D-6595-7BC5-0F53-04F094E73192}"/>
          </ac:spMkLst>
        </pc:spChg>
        <pc:spChg chg="mod">
          <ac:chgData name="Pritam Pal" userId="5f2243f0-6731-4cc6-93af-24a493b1dffc" providerId="ADAL" clId="{7D7238E6-4AF3-4BBB-9C13-87DF11CE35DD}" dt="2025-02-21T11:15:11.279" v="2676"/>
          <ac:spMkLst>
            <pc:docMk/>
            <pc:sldMk cId="3947855075" sldId="424"/>
            <ac:spMk id="31" creationId="{780C4ED3-64F6-995B-CEA0-1729DF5D21DB}"/>
          </ac:spMkLst>
        </pc:spChg>
        <pc:spChg chg="mod">
          <ac:chgData name="Pritam Pal" userId="5f2243f0-6731-4cc6-93af-24a493b1dffc" providerId="ADAL" clId="{7D7238E6-4AF3-4BBB-9C13-87DF11CE35DD}" dt="2025-02-21T11:15:11.279" v="2676"/>
          <ac:spMkLst>
            <pc:docMk/>
            <pc:sldMk cId="3947855075" sldId="424"/>
            <ac:spMk id="32" creationId="{4433FEA7-D65C-2C13-BBC4-3DC27B4736C5}"/>
          </ac:spMkLst>
        </pc:spChg>
        <pc:spChg chg="mod">
          <ac:chgData name="Pritam Pal" userId="5f2243f0-6731-4cc6-93af-24a493b1dffc" providerId="ADAL" clId="{7D7238E6-4AF3-4BBB-9C13-87DF11CE35DD}" dt="2025-02-21T11:15:11.279" v="2676"/>
          <ac:spMkLst>
            <pc:docMk/>
            <pc:sldMk cId="3947855075" sldId="424"/>
            <ac:spMk id="33" creationId="{5171C191-363E-6F86-8AEC-0933BCD843E3}"/>
          </ac:spMkLst>
        </pc:spChg>
        <pc:grpChg chg="add mod">
          <ac:chgData name="Pritam Pal" userId="5f2243f0-6731-4cc6-93af-24a493b1dffc" providerId="ADAL" clId="{7D7238E6-4AF3-4BBB-9C13-87DF11CE35DD}" dt="2025-02-21T11:15:28.931" v="2681" actId="1076"/>
          <ac:grpSpMkLst>
            <pc:docMk/>
            <pc:sldMk cId="3947855075" sldId="424"/>
            <ac:grpSpMk id="27" creationId="{A37FDA4F-FEA1-F4E5-7793-F1935643D379}"/>
          </ac:grpSpMkLst>
        </pc:grpChg>
        <pc:grpChg chg="mod">
          <ac:chgData name="Pritam Pal" userId="5f2243f0-6731-4cc6-93af-24a493b1dffc" providerId="ADAL" clId="{7D7238E6-4AF3-4BBB-9C13-87DF11CE35DD}" dt="2025-02-21T11:15:11.279" v="2676"/>
          <ac:grpSpMkLst>
            <pc:docMk/>
            <pc:sldMk cId="3947855075" sldId="424"/>
            <ac:grpSpMk id="29" creationId="{0BECEB29-203F-8531-07D9-F66463BB7DA9}"/>
          </ac:grpSpMkLst>
        </pc:grpChg>
      </pc:sldChg>
      <pc:sldChg chg="addSp delSp modSp mod">
        <pc:chgData name="Pritam Pal" userId="5f2243f0-6731-4cc6-93af-24a493b1dffc" providerId="ADAL" clId="{7D7238E6-4AF3-4BBB-9C13-87DF11CE35DD}" dt="2025-02-21T11:16:44.991" v="2691" actId="14100"/>
        <pc:sldMkLst>
          <pc:docMk/>
          <pc:sldMk cId="2916091301" sldId="425"/>
        </pc:sldMkLst>
        <pc:spChg chg="mod">
          <ac:chgData name="Pritam Pal" userId="5f2243f0-6731-4cc6-93af-24a493b1dffc" providerId="ADAL" clId="{7D7238E6-4AF3-4BBB-9C13-87DF11CE35DD}" dt="2025-02-21T11:16:28.330" v="2688"/>
          <ac:spMkLst>
            <pc:docMk/>
            <pc:sldMk cId="2916091301" sldId="425"/>
            <ac:spMk id="16" creationId="{8DE0B00F-3771-F3EB-BA17-0D4130C1FC0C}"/>
          </ac:spMkLst>
        </pc:spChg>
        <pc:spChg chg="mod">
          <ac:chgData name="Pritam Pal" userId="5f2243f0-6731-4cc6-93af-24a493b1dffc" providerId="ADAL" clId="{7D7238E6-4AF3-4BBB-9C13-87DF11CE35DD}" dt="2025-02-21T11:16:21.023" v="2685"/>
          <ac:spMkLst>
            <pc:docMk/>
            <pc:sldMk cId="2916091301" sldId="425"/>
            <ac:spMk id="17" creationId="{041A643A-215E-2C92-EB72-0CCFAF78CC97}"/>
          </ac:spMkLst>
        </pc:spChg>
        <pc:spChg chg="mod">
          <ac:chgData name="Pritam Pal" userId="5f2243f0-6731-4cc6-93af-24a493b1dffc" providerId="ADAL" clId="{7D7238E6-4AF3-4BBB-9C13-87DF11CE35DD}" dt="2025-02-21T11:16:21.023" v="2685"/>
          <ac:spMkLst>
            <pc:docMk/>
            <pc:sldMk cId="2916091301" sldId="425"/>
            <ac:spMk id="18" creationId="{3A850F64-0EB1-5249-D072-DA21E56DBB7A}"/>
          </ac:spMkLst>
        </pc:spChg>
        <pc:spChg chg="mod">
          <ac:chgData name="Pritam Pal" userId="5f2243f0-6731-4cc6-93af-24a493b1dffc" providerId="ADAL" clId="{7D7238E6-4AF3-4BBB-9C13-87DF11CE35DD}" dt="2025-02-21T11:16:21.023" v="2685"/>
          <ac:spMkLst>
            <pc:docMk/>
            <pc:sldMk cId="2916091301" sldId="425"/>
            <ac:spMk id="19" creationId="{D518DA1F-AA4E-040E-BCCF-E2B93AAA2E45}"/>
          </ac:spMkLst>
        </pc:spChg>
        <pc:grpChg chg="add mod">
          <ac:chgData name="Pritam Pal" userId="5f2243f0-6731-4cc6-93af-24a493b1dffc" providerId="ADAL" clId="{7D7238E6-4AF3-4BBB-9C13-87DF11CE35DD}" dt="2025-02-21T11:16:44.991" v="2691" actId="14100"/>
          <ac:grpSpMkLst>
            <pc:docMk/>
            <pc:sldMk cId="2916091301" sldId="425"/>
            <ac:grpSpMk id="8" creationId="{74F7E8F5-64C7-6A31-6A8F-D60960DA7510}"/>
          </ac:grpSpMkLst>
        </pc:grpChg>
        <pc:grpChg chg="mod">
          <ac:chgData name="Pritam Pal" userId="5f2243f0-6731-4cc6-93af-24a493b1dffc" providerId="ADAL" clId="{7D7238E6-4AF3-4BBB-9C13-87DF11CE35DD}" dt="2025-02-21T11:16:21.023" v="2685"/>
          <ac:grpSpMkLst>
            <pc:docMk/>
            <pc:sldMk cId="2916091301" sldId="425"/>
            <ac:grpSpMk id="15" creationId="{3C509A24-A237-51AC-E68B-0634E496DF75}"/>
          </ac:grpSpMkLst>
        </pc:grpChg>
      </pc:sldChg>
      <pc:sldChg chg="addSp delSp modSp mod">
        <pc:chgData name="Pritam Pal" userId="5f2243f0-6731-4cc6-93af-24a493b1dffc" providerId="ADAL" clId="{7D7238E6-4AF3-4BBB-9C13-87DF11CE35DD}" dt="2025-02-21T11:17:22.672" v="2699" actId="1076"/>
        <pc:sldMkLst>
          <pc:docMk/>
          <pc:sldMk cId="2238022511" sldId="426"/>
        </pc:sldMkLst>
        <pc:spChg chg="mod">
          <ac:chgData name="Pritam Pal" userId="5f2243f0-6731-4cc6-93af-24a493b1dffc" providerId="ADAL" clId="{7D7238E6-4AF3-4BBB-9C13-87DF11CE35DD}" dt="2025-02-21T11:17:14.333" v="2697"/>
          <ac:spMkLst>
            <pc:docMk/>
            <pc:sldMk cId="2238022511" sldId="426"/>
            <ac:spMk id="8" creationId="{E1CA5A5F-9CCF-EC10-812E-1AF6C0D7D320}"/>
          </ac:spMkLst>
        </pc:spChg>
        <pc:spChg chg="mod">
          <ac:chgData name="Pritam Pal" userId="5f2243f0-6731-4cc6-93af-24a493b1dffc" providerId="ADAL" clId="{7D7238E6-4AF3-4BBB-9C13-87DF11CE35DD}" dt="2025-02-21T11:17:00.344" v="2693"/>
          <ac:spMkLst>
            <pc:docMk/>
            <pc:sldMk cId="2238022511" sldId="426"/>
            <ac:spMk id="15" creationId="{61A301FF-B1EA-71A1-1A9F-40BB33F02177}"/>
          </ac:spMkLst>
        </pc:spChg>
        <pc:spChg chg="mod">
          <ac:chgData name="Pritam Pal" userId="5f2243f0-6731-4cc6-93af-24a493b1dffc" providerId="ADAL" clId="{7D7238E6-4AF3-4BBB-9C13-87DF11CE35DD}" dt="2025-02-21T11:17:00.344" v="2693"/>
          <ac:spMkLst>
            <pc:docMk/>
            <pc:sldMk cId="2238022511" sldId="426"/>
            <ac:spMk id="16" creationId="{8ECA4D1C-6D7D-D92B-51CB-90E0CA2F5515}"/>
          </ac:spMkLst>
        </pc:spChg>
        <pc:spChg chg="mod">
          <ac:chgData name="Pritam Pal" userId="5f2243f0-6731-4cc6-93af-24a493b1dffc" providerId="ADAL" clId="{7D7238E6-4AF3-4BBB-9C13-87DF11CE35DD}" dt="2025-02-21T11:17:00.344" v="2693"/>
          <ac:spMkLst>
            <pc:docMk/>
            <pc:sldMk cId="2238022511" sldId="426"/>
            <ac:spMk id="17" creationId="{428F64D0-1317-E131-B5B8-89A51DA2857B}"/>
          </ac:spMkLst>
        </pc:spChg>
        <pc:grpChg chg="add mod">
          <ac:chgData name="Pritam Pal" userId="5f2243f0-6731-4cc6-93af-24a493b1dffc" providerId="ADAL" clId="{7D7238E6-4AF3-4BBB-9C13-87DF11CE35DD}" dt="2025-02-21T11:17:22.672" v="2699" actId="1076"/>
          <ac:grpSpMkLst>
            <pc:docMk/>
            <pc:sldMk cId="2238022511" sldId="426"/>
            <ac:grpSpMk id="6" creationId="{233C6C12-FA72-1272-A1F1-2A1068D5B557}"/>
          </ac:grpSpMkLst>
        </pc:grpChg>
        <pc:grpChg chg="mod">
          <ac:chgData name="Pritam Pal" userId="5f2243f0-6731-4cc6-93af-24a493b1dffc" providerId="ADAL" clId="{7D7238E6-4AF3-4BBB-9C13-87DF11CE35DD}" dt="2025-02-21T11:17:00.344" v="2693"/>
          <ac:grpSpMkLst>
            <pc:docMk/>
            <pc:sldMk cId="2238022511" sldId="426"/>
            <ac:grpSpMk id="7" creationId="{F8A96A9B-FABF-1D15-4900-D97EDB786A33}"/>
          </ac:grpSpMkLst>
        </pc:grpChg>
      </pc:sldChg>
      <pc:sldChg chg="addSp delSp modSp mod modNotesTx">
        <pc:chgData name="Pritam Pal" userId="5f2243f0-6731-4cc6-93af-24a493b1dffc" providerId="ADAL" clId="{7D7238E6-4AF3-4BBB-9C13-87DF11CE35DD}" dt="2025-02-21T11:13:36.336" v="2675" actId="14100"/>
        <pc:sldMkLst>
          <pc:docMk/>
          <pc:sldMk cId="3965473303" sldId="427"/>
        </pc:sldMkLst>
        <pc:spChg chg="mod">
          <ac:chgData name="Pritam Pal" userId="5f2243f0-6731-4cc6-93af-24a493b1dffc" providerId="ADAL" clId="{7D7238E6-4AF3-4BBB-9C13-87DF11CE35DD}" dt="2025-02-21T07:08:00.937" v="1524" actId="20577"/>
          <ac:spMkLst>
            <pc:docMk/>
            <pc:sldMk cId="3965473303" sldId="427"/>
            <ac:spMk id="7" creationId="{5BC922BC-1E78-F40E-EADA-7717CD0E93B1}"/>
          </ac:spMkLst>
        </pc:spChg>
        <pc:spChg chg="mod">
          <ac:chgData name="Pritam Pal" userId="5f2243f0-6731-4cc6-93af-24a493b1dffc" providerId="ADAL" clId="{7D7238E6-4AF3-4BBB-9C13-87DF11CE35DD}" dt="2025-02-21T07:06:38.447" v="1447"/>
          <ac:spMkLst>
            <pc:docMk/>
            <pc:sldMk cId="3965473303" sldId="427"/>
            <ac:spMk id="8" creationId="{6ADF5716-F520-34F6-0308-902D51588AED}"/>
          </ac:spMkLst>
        </pc:spChg>
        <pc:spChg chg="mod">
          <ac:chgData name="Pritam Pal" userId="5f2243f0-6731-4cc6-93af-24a493b1dffc" providerId="ADAL" clId="{7D7238E6-4AF3-4BBB-9C13-87DF11CE35DD}" dt="2025-02-21T07:09:33.865" v="1531"/>
          <ac:spMkLst>
            <pc:docMk/>
            <pc:sldMk cId="3965473303" sldId="427"/>
            <ac:spMk id="9" creationId="{A4491847-0452-6AA9-A9FA-3E0C89292F0E}"/>
          </ac:spMkLst>
        </pc:spChg>
        <pc:spChg chg="mod">
          <ac:chgData name="Pritam Pal" userId="5f2243f0-6731-4cc6-93af-24a493b1dffc" providerId="ADAL" clId="{7D7238E6-4AF3-4BBB-9C13-87DF11CE35DD}" dt="2025-02-21T07:06:38.447" v="1447"/>
          <ac:spMkLst>
            <pc:docMk/>
            <pc:sldMk cId="3965473303" sldId="427"/>
            <ac:spMk id="10" creationId="{1118335C-1F77-FDB2-8E21-CD2AC87F4B11}"/>
          </ac:spMkLst>
        </pc:spChg>
        <pc:spChg chg="mod">
          <ac:chgData name="Pritam Pal" userId="5f2243f0-6731-4cc6-93af-24a493b1dffc" providerId="ADAL" clId="{7D7238E6-4AF3-4BBB-9C13-87DF11CE35DD}" dt="2025-02-21T11:13:20.011" v="2672"/>
          <ac:spMkLst>
            <pc:docMk/>
            <pc:sldMk cId="3965473303" sldId="427"/>
            <ac:spMk id="19" creationId="{1700BC6A-8B83-529E-C578-353886C75235}"/>
          </ac:spMkLst>
        </pc:spChg>
        <pc:spChg chg="mod">
          <ac:chgData name="Pritam Pal" userId="5f2243f0-6731-4cc6-93af-24a493b1dffc" providerId="ADAL" clId="{7D7238E6-4AF3-4BBB-9C13-87DF11CE35DD}" dt="2025-02-21T11:13:04.306" v="2666"/>
          <ac:spMkLst>
            <pc:docMk/>
            <pc:sldMk cId="3965473303" sldId="427"/>
            <ac:spMk id="20" creationId="{C69F0F34-8594-0650-A2A2-1C5C586F8743}"/>
          </ac:spMkLst>
        </pc:spChg>
        <pc:spChg chg="mod">
          <ac:chgData name="Pritam Pal" userId="5f2243f0-6731-4cc6-93af-24a493b1dffc" providerId="ADAL" clId="{7D7238E6-4AF3-4BBB-9C13-87DF11CE35DD}" dt="2025-02-21T11:13:04.306" v="2666"/>
          <ac:spMkLst>
            <pc:docMk/>
            <pc:sldMk cId="3965473303" sldId="427"/>
            <ac:spMk id="21" creationId="{C3E671B6-745F-8099-69D3-262D8C14CBC3}"/>
          </ac:spMkLst>
        </pc:spChg>
        <pc:spChg chg="mod">
          <ac:chgData name="Pritam Pal" userId="5f2243f0-6731-4cc6-93af-24a493b1dffc" providerId="ADAL" clId="{7D7238E6-4AF3-4BBB-9C13-87DF11CE35DD}" dt="2025-02-21T11:13:04.306" v="2666"/>
          <ac:spMkLst>
            <pc:docMk/>
            <pc:sldMk cId="3965473303" sldId="427"/>
            <ac:spMk id="23" creationId="{08951303-5686-73DE-C09C-D3DB92183F5B}"/>
          </ac:spMkLst>
        </pc:spChg>
        <pc:grpChg chg="add mod">
          <ac:chgData name="Pritam Pal" userId="5f2243f0-6731-4cc6-93af-24a493b1dffc" providerId="ADAL" clId="{7D7238E6-4AF3-4BBB-9C13-87DF11CE35DD}" dt="2025-02-21T07:06:45.151" v="1448" actId="1076"/>
          <ac:grpSpMkLst>
            <pc:docMk/>
            <pc:sldMk cId="3965473303" sldId="427"/>
            <ac:grpSpMk id="2" creationId="{7344C2F4-AF57-FB29-CCBC-8853C92DDEF6}"/>
          </ac:grpSpMkLst>
        </pc:grpChg>
        <pc:grpChg chg="mod">
          <ac:chgData name="Pritam Pal" userId="5f2243f0-6731-4cc6-93af-24a493b1dffc" providerId="ADAL" clId="{7D7238E6-4AF3-4BBB-9C13-87DF11CE35DD}" dt="2025-02-21T07:06:38.447" v="1447"/>
          <ac:grpSpMkLst>
            <pc:docMk/>
            <pc:sldMk cId="3965473303" sldId="427"/>
            <ac:grpSpMk id="4" creationId="{60BBF55E-FF99-3609-9968-A44EDCD1B39C}"/>
          </ac:grpSpMkLst>
        </pc:grpChg>
        <pc:grpChg chg="add mod">
          <ac:chgData name="Pritam Pal" userId="5f2243f0-6731-4cc6-93af-24a493b1dffc" providerId="ADAL" clId="{7D7238E6-4AF3-4BBB-9C13-87DF11CE35DD}" dt="2025-02-21T11:13:36.336" v="2675" actId="14100"/>
          <ac:grpSpMkLst>
            <pc:docMk/>
            <pc:sldMk cId="3965473303" sldId="427"/>
            <ac:grpSpMk id="11" creationId="{3675C972-4436-0A0A-A960-355D1C0C3123}"/>
          </ac:grpSpMkLst>
        </pc:grpChg>
        <pc:grpChg chg="mod">
          <ac:chgData name="Pritam Pal" userId="5f2243f0-6731-4cc6-93af-24a493b1dffc" providerId="ADAL" clId="{7D7238E6-4AF3-4BBB-9C13-87DF11CE35DD}" dt="2025-02-21T11:13:04.306" v="2666"/>
          <ac:grpSpMkLst>
            <pc:docMk/>
            <pc:sldMk cId="3965473303" sldId="427"/>
            <ac:grpSpMk id="12" creationId="{0BE3C005-91B1-BFD7-E864-7F882CA8DD2A}"/>
          </ac:grpSpMkLst>
        </pc:grpChg>
      </pc:sldChg>
      <pc:sldChg chg="modSp mod modCm modNotesTx">
        <pc:chgData name="Pritam Pal" userId="5f2243f0-6731-4cc6-93af-24a493b1dffc" providerId="ADAL" clId="{7D7238E6-4AF3-4BBB-9C13-87DF11CE35DD}" dt="2025-02-18T13:08:42.759" v="564" actId="20577"/>
        <pc:sldMkLst>
          <pc:docMk/>
          <pc:sldMk cId="2285029191" sldId="429"/>
        </pc:sldMkLst>
        <pc:spChg chg="mod">
          <ac:chgData name="Pritam Pal" userId="5f2243f0-6731-4cc6-93af-24a493b1dffc" providerId="ADAL" clId="{7D7238E6-4AF3-4BBB-9C13-87DF11CE35DD}" dt="2025-02-18T13:08:04.664" v="395" actId="948"/>
          <ac:spMkLst>
            <pc:docMk/>
            <pc:sldMk cId="2285029191" sldId="429"/>
            <ac:spMk id="2" creationId="{D42D3F3F-4224-2590-2E75-E4E8F5269CDC}"/>
          </ac:spMkLst>
        </pc:spChg>
        <pc:spChg chg="mod">
          <ac:chgData name="Pritam Pal" userId="5f2243f0-6731-4cc6-93af-24a493b1dffc" providerId="ADAL" clId="{7D7238E6-4AF3-4BBB-9C13-87DF11CE35DD}" dt="2025-02-18T13:06:46.545" v="370"/>
          <ac:spMkLst>
            <pc:docMk/>
            <pc:sldMk cId="2285029191" sldId="429"/>
            <ac:spMk id="3" creationId="{7E6CD7CE-0FF6-2D6D-8112-75CE5CC2F9A1}"/>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7D7238E6-4AF3-4BBB-9C13-87DF11CE35DD}" dt="2025-02-18T13:08:02.030" v="391"/>
              <pc2:cmMkLst xmlns:pc2="http://schemas.microsoft.com/office/powerpoint/2019/9/main/command">
                <pc:docMk/>
                <pc:sldMk cId="2285029191" sldId="429"/>
                <pc2:cmMk id="{8D5A872E-887E-402A-BF57-333DF4D6157E}"/>
              </pc2:cmMkLst>
            </pc226:cmChg>
          </p:ext>
        </pc:extLst>
      </pc:sldChg>
      <pc:sldChg chg="modSp mod">
        <pc:chgData name="Pritam Pal" userId="5f2243f0-6731-4cc6-93af-24a493b1dffc" providerId="ADAL" clId="{7D7238E6-4AF3-4BBB-9C13-87DF11CE35DD}" dt="2025-02-18T12:52:52.706" v="299" actId="1036"/>
        <pc:sldMkLst>
          <pc:docMk/>
          <pc:sldMk cId="3347837788" sldId="430"/>
        </pc:sldMkLst>
        <pc:spChg chg="mod">
          <ac:chgData name="Pritam Pal" userId="5f2243f0-6731-4cc6-93af-24a493b1dffc" providerId="ADAL" clId="{7D7238E6-4AF3-4BBB-9C13-87DF11CE35DD}" dt="2025-02-18T12:52:52.706" v="299" actId="1036"/>
          <ac:spMkLst>
            <pc:docMk/>
            <pc:sldMk cId="3347837788" sldId="430"/>
            <ac:spMk id="2" creationId="{EFBAAA87-6A54-5ACD-5806-CBC6C9E24557}"/>
          </ac:spMkLst>
        </pc:spChg>
      </pc:sldChg>
      <pc:sldChg chg="modSp mod modCm modNotesTx">
        <pc:chgData name="Pritam Pal" userId="5f2243f0-6731-4cc6-93af-24a493b1dffc" providerId="ADAL" clId="{7D7238E6-4AF3-4BBB-9C13-87DF11CE35DD}" dt="2025-02-18T12:44:55.680" v="226" actId="20577"/>
        <pc:sldMkLst>
          <pc:docMk/>
          <pc:sldMk cId="4140783725" sldId="432"/>
        </pc:sldMkLst>
        <pc:spChg chg="mod">
          <ac:chgData name="Pritam Pal" userId="5f2243f0-6731-4cc6-93af-24a493b1dffc" providerId="ADAL" clId="{7D7238E6-4AF3-4BBB-9C13-87DF11CE35DD}" dt="2025-02-18T12:42:43.963" v="201" actId="20577"/>
          <ac:spMkLst>
            <pc:docMk/>
            <pc:sldMk cId="4140783725" sldId="432"/>
            <ac:spMk id="2" creationId="{D7518F5A-4B75-9D65-445D-8693F14E645B}"/>
          </ac:spMkLst>
        </pc:spChg>
        <pc:spChg chg="mod">
          <ac:chgData name="Pritam Pal" userId="5f2243f0-6731-4cc6-93af-24a493b1dffc" providerId="ADAL" clId="{7D7238E6-4AF3-4BBB-9C13-87DF11CE35DD}" dt="2025-02-18T12:44:55.680" v="226" actId="20577"/>
          <ac:spMkLst>
            <pc:docMk/>
            <pc:sldMk cId="4140783725" sldId="432"/>
            <ac:spMk id="3" creationId="{7BAD8B33-28CA-CFED-DB04-7A0FA94945F6}"/>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7D7238E6-4AF3-4BBB-9C13-87DF11CE35DD}" dt="2025-02-18T12:42:43.963" v="201" actId="20577"/>
              <pc2:cmMkLst xmlns:pc2="http://schemas.microsoft.com/office/powerpoint/2019/9/main/command">
                <pc:docMk/>
                <pc:sldMk cId="4140783725" sldId="432"/>
                <pc2:cmMk id="{D6F7E2E4-7089-4BD1-9315-0B63D13D1E46}"/>
              </pc2:cmMkLst>
            </pc226:cmChg>
          </p:ext>
        </pc:extLst>
      </pc:sldChg>
      <pc:sldChg chg="addSp delSp modSp mod modNotesTx">
        <pc:chgData name="Pritam Pal" userId="5f2243f0-6731-4cc6-93af-24a493b1dffc" providerId="ADAL" clId="{7D7238E6-4AF3-4BBB-9C13-87DF11CE35DD}" dt="2025-02-25T10:34:34.168" v="2891" actId="948"/>
        <pc:sldMkLst>
          <pc:docMk/>
          <pc:sldMk cId="919206789" sldId="434"/>
        </pc:sldMkLst>
        <pc:spChg chg="add mod">
          <ac:chgData name="Pritam Pal" userId="5f2243f0-6731-4cc6-93af-24a493b1dffc" providerId="ADAL" clId="{7D7238E6-4AF3-4BBB-9C13-87DF11CE35DD}" dt="2025-02-25T10:34:34.168" v="2891" actId="948"/>
          <ac:spMkLst>
            <pc:docMk/>
            <pc:sldMk cId="919206789" sldId="434"/>
            <ac:spMk id="2" creationId="{654A869D-AA0F-19B1-EB8A-67AAE88FAEFA}"/>
          </ac:spMkLst>
        </pc:spChg>
        <pc:spChg chg="mod">
          <ac:chgData name="Pritam Pal" userId="5f2243f0-6731-4cc6-93af-24a493b1dffc" providerId="ADAL" clId="{7D7238E6-4AF3-4BBB-9C13-87DF11CE35DD}" dt="2025-02-25T10:32:36.222" v="2848" actId="1038"/>
          <ac:spMkLst>
            <pc:docMk/>
            <pc:sldMk cId="919206789" sldId="434"/>
            <ac:spMk id="8" creationId="{4EBCC0BC-E8E5-D5B9-C81F-0940A1A64B02}"/>
          </ac:spMkLst>
        </pc:spChg>
        <pc:spChg chg="mod">
          <ac:chgData name="Pritam Pal" userId="5f2243f0-6731-4cc6-93af-24a493b1dffc" providerId="ADAL" clId="{7D7238E6-4AF3-4BBB-9C13-87DF11CE35DD}" dt="2025-02-20T10:39:47.590" v="750" actId="1037"/>
          <ac:spMkLst>
            <pc:docMk/>
            <pc:sldMk cId="919206789" sldId="434"/>
            <ac:spMk id="19" creationId="{4F06CB8F-F212-8E97-EEC7-4927F1F67F23}"/>
          </ac:spMkLst>
        </pc:spChg>
        <pc:grpChg chg="mod">
          <ac:chgData name="Pritam Pal" userId="5f2243f0-6731-4cc6-93af-24a493b1dffc" providerId="ADAL" clId="{7D7238E6-4AF3-4BBB-9C13-87DF11CE35DD}" dt="2025-02-25T10:32:28.534" v="2841" actId="1076"/>
          <ac:grpSpMkLst>
            <pc:docMk/>
            <pc:sldMk cId="919206789" sldId="434"/>
            <ac:grpSpMk id="10" creationId="{A098C398-48E1-5659-202B-A0FE6F909295}"/>
          </ac:grpSpMkLst>
        </pc:grpChg>
        <pc:cxnChg chg="mod">
          <ac:chgData name="Pritam Pal" userId="5f2243f0-6731-4cc6-93af-24a493b1dffc" providerId="ADAL" clId="{7D7238E6-4AF3-4BBB-9C13-87DF11CE35DD}" dt="2025-02-21T07:35:28.762" v="2060" actId="14100"/>
          <ac:cxnSpMkLst>
            <pc:docMk/>
            <pc:sldMk cId="919206789" sldId="434"/>
            <ac:cxnSpMk id="21" creationId="{BD89EFF3-C46B-AFD8-2C18-3A0AB4E4FCF5}"/>
          </ac:cxnSpMkLst>
        </pc:cxnChg>
      </pc:sldChg>
      <pc:sldChg chg="modSp mod">
        <pc:chgData name="Pritam Pal" userId="5f2243f0-6731-4cc6-93af-24a493b1dffc" providerId="ADAL" clId="{7D7238E6-4AF3-4BBB-9C13-87DF11CE35DD}" dt="2025-02-18T17:55:10.493" v="740" actId="20577"/>
        <pc:sldMkLst>
          <pc:docMk/>
          <pc:sldMk cId="3940539146" sldId="476"/>
        </pc:sldMkLst>
        <pc:spChg chg="mod">
          <ac:chgData name="Pritam Pal" userId="5f2243f0-6731-4cc6-93af-24a493b1dffc" providerId="ADAL" clId="{7D7238E6-4AF3-4BBB-9C13-87DF11CE35DD}" dt="2025-02-18T17:55:10.493" v="740" actId="20577"/>
          <ac:spMkLst>
            <pc:docMk/>
            <pc:sldMk cId="3940539146" sldId="476"/>
            <ac:spMk id="2" creationId="{8BDE2600-BF16-EEF0-D758-6067F913FF88}"/>
          </ac:spMkLst>
        </pc:spChg>
      </pc:sldChg>
      <pc:sldChg chg="modSp mod modCm">
        <pc:chgData name="Pritam Pal" userId="5f2243f0-6731-4cc6-93af-24a493b1dffc" providerId="ADAL" clId="{7D7238E6-4AF3-4BBB-9C13-87DF11CE35DD}" dt="2025-02-18T13:29:29.550" v="699"/>
        <pc:sldMkLst>
          <pc:docMk/>
          <pc:sldMk cId="2936110295" sldId="548"/>
        </pc:sldMkLst>
        <pc:spChg chg="mod">
          <ac:chgData name="Pritam Pal" userId="5f2243f0-6731-4cc6-93af-24a493b1dffc" providerId="ADAL" clId="{7D7238E6-4AF3-4BBB-9C13-87DF11CE35DD}" dt="2025-02-18T13:29:29.550" v="699"/>
          <ac:spMkLst>
            <pc:docMk/>
            <pc:sldMk cId="2936110295" sldId="548"/>
            <ac:spMk id="4" creationId="{3105F6CB-842B-327B-5A17-8741DC6D1117}"/>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7D7238E6-4AF3-4BBB-9C13-87DF11CE35DD}" dt="2025-02-18T13:29:29.550" v="699"/>
              <pc2:cmMkLst xmlns:pc2="http://schemas.microsoft.com/office/powerpoint/2019/9/main/command">
                <pc:docMk/>
                <pc:sldMk cId="2936110295" sldId="548"/>
                <pc2:cmMk id="{26D9718D-89CC-4195-AAB6-81096BAFBA17}"/>
              </pc2:cmMkLst>
            </pc226:cmChg>
          </p:ext>
        </pc:extLst>
      </pc:sldChg>
      <pc:sldChg chg="modSp mod modCm">
        <pc:chgData name="Pritam Pal" userId="5f2243f0-6731-4cc6-93af-24a493b1dffc" providerId="ADAL" clId="{7D7238E6-4AF3-4BBB-9C13-87DF11CE35DD}" dt="2025-02-18T13:27:39.810" v="679" actId="20577"/>
        <pc:sldMkLst>
          <pc:docMk/>
          <pc:sldMk cId="900660695" sldId="549"/>
        </pc:sldMkLst>
        <pc:spChg chg="mod">
          <ac:chgData name="Pritam Pal" userId="5f2243f0-6731-4cc6-93af-24a493b1dffc" providerId="ADAL" clId="{7D7238E6-4AF3-4BBB-9C13-87DF11CE35DD}" dt="2025-02-18T13:27:39.810" v="679" actId="20577"/>
          <ac:spMkLst>
            <pc:docMk/>
            <pc:sldMk cId="900660695" sldId="549"/>
            <ac:spMk id="4" creationId="{C8476BF5-EAE5-CA84-6637-900A1A71B4AC}"/>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7D7238E6-4AF3-4BBB-9C13-87DF11CE35DD}" dt="2025-02-18T13:27:39.810" v="679" actId="20577"/>
              <pc2:cmMkLst xmlns:pc2="http://schemas.microsoft.com/office/powerpoint/2019/9/main/command">
                <pc:docMk/>
                <pc:sldMk cId="900660695" sldId="549"/>
                <pc2:cmMk id="{F2C0D57A-F262-4F49-8C75-BFE1D0BE5DD2}"/>
              </pc2:cmMkLst>
            </pc226:cmChg>
          </p:ext>
        </pc:extLst>
      </pc:sldChg>
      <pc:sldChg chg="modSp mod modCm">
        <pc:chgData name="Pritam Pal" userId="5f2243f0-6731-4cc6-93af-24a493b1dffc" providerId="ADAL" clId="{7D7238E6-4AF3-4BBB-9C13-87DF11CE35DD}" dt="2025-02-18T13:25:25.710" v="656" actId="20577"/>
        <pc:sldMkLst>
          <pc:docMk/>
          <pc:sldMk cId="181783336" sldId="550"/>
        </pc:sldMkLst>
        <pc:spChg chg="mod">
          <ac:chgData name="Pritam Pal" userId="5f2243f0-6731-4cc6-93af-24a493b1dffc" providerId="ADAL" clId="{7D7238E6-4AF3-4BBB-9C13-87DF11CE35DD}" dt="2025-02-18T13:25:25.710" v="656" actId="20577"/>
          <ac:spMkLst>
            <pc:docMk/>
            <pc:sldMk cId="181783336" sldId="550"/>
            <ac:spMk id="4" creationId="{877CA138-CA8E-5190-1AAF-52D2A4A510F6}"/>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7D7238E6-4AF3-4BBB-9C13-87DF11CE35DD}" dt="2025-02-18T13:25:25.710" v="656" actId="20577"/>
              <pc2:cmMkLst xmlns:pc2="http://schemas.microsoft.com/office/powerpoint/2019/9/main/command">
                <pc:docMk/>
                <pc:sldMk cId="181783336" sldId="550"/>
                <pc2:cmMk id="{71F4FC13-97EB-441C-AC2F-3E25F5A62DF6}"/>
              </pc2:cmMkLst>
            </pc226:cmChg>
          </p:ext>
        </pc:extLst>
      </pc:sldChg>
      <pc:sldChg chg="addSp modSp mod modCm">
        <pc:chgData name="Pritam Pal" userId="5f2243f0-6731-4cc6-93af-24a493b1dffc" providerId="ADAL" clId="{7D7238E6-4AF3-4BBB-9C13-87DF11CE35DD}" dt="2025-02-18T13:22:49.695" v="612" actId="20577"/>
        <pc:sldMkLst>
          <pc:docMk/>
          <pc:sldMk cId="2294866361" sldId="551"/>
        </pc:sldMkLst>
        <pc:spChg chg="mod">
          <ac:chgData name="Pritam Pal" userId="5f2243f0-6731-4cc6-93af-24a493b1dffc" providerId="ADAL" clId="{7D7238E6-4AF3-4BBB-9C13-87DF11CE35DD}" dt="2025-02-18T13:22:49.695" v="612" actId="20577"/>
          <ac:spMkLst>
            <pc:docMk/>
            <pc:sldMk cId="2294866361" sldId="551"/>
            <ac:spMk id="4" creationId="{AC499B43-AAE9-DAC5-DB29-14FC3B3F6D89}"/>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7D7238E6-4AF3-4BBB-9C13-87DF11CE35DD}" dt="2025-02-18T13:22:49.695" v="612" actId="20577"/>
              <pc2:cmMkLst xmlns:pc2="http://schemas.microsoft.com/office/powerpoint/2019/9/main/command">
                <pc:docMk/>
                <pc:sldMk cId="2294866361" sldId="551"/>
                <pc2:cmMk id="{EDA8BAF1-7ECF-4D79-B5A4-0C92ECEC669F}"/>
              </pc2:cmMkLst>
            </pc226:cmChg>
          </p:ext>
        </pc:extLst>
      </pc:sldChg>
      <pc:sldChg chg="addSp modSp mod">
        <pc:chgData name="Pritam Pal" userId="5f2243f0-6731-4cc6-93af-24a493b1dffc" providerId="ADAL" clId="{7D7238E6-4AF3-4BBB-9C13-87DF11CE35DD}" dt="2025-02-18T13:20:14.917" v="592" actId="20577"/>
        <pc:sldMkLst>
          <pc:docMk/>
          <pc:sldMk cId="538021782" sldId="552"/>
        </pc:sldMkLst>
        <pc:spChg chg="mod">
          <ac:chgData name="Pritam Pal" userId="5f2243f0-6731-4cc6-93af-24a493b1dffc" providerId="ADAL" clId="{7D7238E6-4AF3-4BBB-9C13-87DF11CE35DD}" dt="2025-02-18T13:20:14.917" v="592" actId="20577"/>
          <ac:spMkLst>
            <pc:docMk/>
            <pc:sldMk cId="538021782" sldId="552"/>
            <ac:spMk id="4" creationId="{FD992B94-71E6-9D58-022B-B84B6FFB75C1}"/>
          </ac:spMkLst>
        </pc:spChg>
      </pc:sldChg>
      <pc:sldChg chg="addSp delSp modSp mod">
        <pc:chgData name="Pritam Pal" userId="5f2243f0-6731-4cc6-93af-24a493b1dffc" providerId="ADAL" clId="{7D7238E6-4AF3-4BBB-9C13-87DF11CE35DD}" dt="2025-02-25T10:37:48.848" v="2927"/>
        <pc:sldMkLst>
          <pc:docMk/>
          <pc:sldMk cId="2375333725" sldId="553"/>
        </pc:sldMkLst>
        <pc:spChg chg="mod">
          <ac:chgData name="Pritam Pal" userId="5f2243f0-6731-4cc6-93af-24a493b1dffc" providerId="ADAL" clId="{7D7238E6-4AF3-4BBB-9C13-87DF11CE35DD}" dt="2025-02-25T10:37:48.845" v="2925"/>
          <ac:spMkLst>
            <pc:docMk/>
            <pc:sldMk cId="2375333725" sldId="553"/>
            <ac:spMk id="6" creationId="{AC8024EC-E762-220E-D42F-BDD5E8F87AD7}"/>
          </ac:spMkLst>
        </pc:spChg>
        <pc:spChg chg="mod">
          <ac:chgData name="Pritam Pal" userId="5f2243f0-6731-4cc6-93af-24a493b1dffc" providerId="ADAL" clId="{7D7238E6-4AF3-4BBB-9C13-87DF11CE35DD}" dt="2025-02-21T11:27:04.999" v="2803"/>
          <ac:spMkLst>
            <pc:docMk/>
            <pc:sldMk cId="2375333725" sldId="553"/>
            <ac:spMk id="7" creationId="{7DD9E2DA-FD1A-D2F1-008B-E073564BDB7F}"/>
          </ac:spMkLst>
        </pc:spChg>
        <pc:spChg chg="mod">
          <ac:chgData name="Pritam Pal" userId="5f2243f0-6731-4cc6-93af-24a493b1dffc" providerId="ADAL" clId="{7D7238E6-4AF3-4BBB-9C13-87DF11CE35DD}" dt="2025-02-21T11:26:54.162" v="2799"/>
          <ac:spMkLst>
            <pc:docMk/>
            <pc:sldMk cId="2375333725" sldId="553"/>
            <ac:spMk id="14" creationId="{0F5F5037-FAB5-FA3F-D086-83D771F22A87}"/>
          </ac:spMkLst>
        </pc:spChg>
        <pc:spChg chg="mod">
          <ac:chgData name="Pritam Pal" userId="5f2243f0-6731-4cc6-93af-24a493b1dffc" providerId="ADAL" clId="{7D7238E6-4AF3-4BBB-9C13-87DF11CE35DD}" dt="2025-02-21T11:26:54.162" v="2799"/>
          <ac:spMkLst>
            <pc:docMk/>
            <pc:sldMk cId="2375333725" sldId="553"/>
            <ac:spMk id="15" creationId="{8A9338DF-D551-318C-4C5D-F136BD4B4C51}"/>
          </ac:spMkLst>
        </pc:spChg>
        <pc:spChg chg="mod">
          <ac:chgData name="Pritam Pal" userId="5f2243f0-6731-4cc6-93af-24a493b1dffc" providerId="ADAL" clId="{7D7238E6-4AF3-4BBB-9C13-87DF11CE35DD}" dt="2025-02-21T11:26:54.162" v="2799"/>
          <ac:spMkLst>
            <pc:docMk/>
            <pc:sldMk cId="2375333725" sldId="553"/>
            <ac:spMk id="16" creationId="{F43C8E5A-4C09-371C-1D21-16F73CD9ACB3}"/>
          </ac:spMkLst>
        </pc:spChg>
        <pc:grpChg chg="add mod">
          <ac:chgData name="Pritam Pal" userId="5f2243f0-6731-4cc6-93af-24a493b1dffc" providerId="ADAL" clId="{7D7238E6-4AF3-4BBB-9C13-87DF11CE35DD}" dt="2025-02-21T11:26:56.556" v="2800" actId="1076"/>
          <ac:grpSpMkLst>
            <pc:docMk/>
            <pc:sldMk cId="2375333725" sldId="553"/>
            <ac:grpSpMk id="3" creationId="{9097F81F-FE2E-1535-17C6-0DEAA3B76A70}"/>
          </ac:grpSpMkLst>
        </pc:grpChg>
        <pc:grpChg chg="mod">
          <ac:chgData name="Pritam Pal" userId="5f2243f0-6731-4cc6-93af-24a493b1dffc" providerId="ADAL" clId="{7D7238E6-4AF3-4BBB-9C13-87DF11CE35DD}" dt="2025-02-21T11:26:54.162" v="2799"/>
          <ac:grpSpMkLst>
            <pc:docMk/>
            <pc:sldMk cId="2375333725" sldId="553"/>
            <ac:grpSpMk id="5" creationId="{93390EF8-5D87-5464-FF43-37F7AEA578BE}"/>
          </ac:grpSpMkLst>
        </pc:grpChg>
      </pc:sldChg>
      <pc:sldChg chg="addSp delSp modSp mod modNotesTx">
        <pc:chgData name="Pritam Pal" userId="5f2243f0-6731-4cc6-93af-24a493b1dffc" providerId="ADAL" clId="{7D7238E6-4AF3-4BBB-9C13-87DF11CE35DD}" dt="2025-02-21T07:41:36.405" v="2157" actId="20577"/>
        <pc:sldMkLst>
          <pc:docMk/>
          <pc:sldMk cId="3917313660" sldId="554"/>
        </pc:sldMkLst>
        <pc:spChg chg="mod">
          <ac:chgData name="Pritam Pal" userId="5f2243f0-6731-4cc6-93af-24a493b1dffc" providerId="ADAL" clId="{7D7238E6-4AF3-4BBB-9C13-87DF11CE35DD}" dt="2025-02-21T07:40:07.406" v="2094" actId="1036"/>
          <ac:spMkLst>
            <pc:docMk/>
            <pc:sldMk cId="3917313660" sldId="554"/>
            <ac:spMk id="7" creationId="{7A8D2B5E-89D6-2F20-A19B-BEABEDEF0121}"/>
          </ac:spMkLst>
        </pc:spChg>
        <pc:spChg chg="add mod">
          <ac:chgData name="Pritam Pal" userId="5f2243f0-6731-4cc6-93af-24a493b1dffc" providerId="ADAL" clId="{7D7238E6-4AF3-4BBB-9C13-87DF11CE35DD}" dt="2025-02-21T07:40:58.836" v="2122" actId="1076"/>
          <ac:spMkLst>
            <pc:docMk/>
            <pc:sldMk cId="3917313660" sldId="554"/>
            <ac:spMk id="19" creationId="{D13F8A1A-4C3B-F1CE-3BA0-EF24F3EB3716}"/>
          </ac:spMkLst>
        </pc:spChg>
        <pc:spChg chg="add mod">
          <ac:chgData name="Pritam Pal" userId="5f2243f0-6731-4cc6-93af-24a493b1dffc" providerId="ADAL" clId="{7D7238E6-4AF3-4BBB-9C13-87DF11CE35DD}" dt="2025-02-21T07:41:24.301" v="2137" actId="1076"/>
          <ac:spMkLst>
            <pc:docMk/>
            <pc:sldMk cId="3917313660" sldId="554"/>
            <ac:spMk id="20" creationId="{F013B4A4-8E06-81EC-E632-2E1B773F214C}"/>
          </ac:spMkLst>
        </pc:spChg>
        <pc:spChg chg="add mod">
          <ac:chgData name="Pritam Pal" userId="5f2243f0-6731-4cc6-93af-24a493b1dffc" providerId="ADAL" clId="{7D7238E6-4AF3-4BBB-9C13-87DF11CE35DD}" dt="2025-02-21T07:41:36.405" v="2157" actId="20577"/>
          <ac:spMkLst>
            <pc:docMk/>
            <pc:sldMk cId="3917313660" sldId="554"/>
            <ac:spMk id="21" creationId="{EB9B40F1-1140-66CF-6F0C-81D99EFDFBAE}"/>
          </ac:spMkLst>
        </pc:spChg>
        <pc:cxnChg chg="add mod">
          <ac:chgData name="Pritam Pal" userId="5f2243f0-6731-4cc6-93af-24a493b1dffc" providerId="ADAL" clId="{7D7238E6-4AF3-4BBB-9C13-87DF11CE35DD}" dt="2025-02-21T07:40:36.805" v="2110" actId="1035"/>
          <ac:cxnSpMkLst>
            <pc:docMk/>
            <pc:sldMk cId="3917313660" sldId="554"/>
            <ac:cxnSpMk id="14" creationId="{6D5D1A7A-9252-F00C-6076-3CFC5B64FFE9}"/>
          </ac:cxnSpMkLst>
        </pc:cxnChg>
        <pc:cxnChg chg="add mod">
          <ac:chgData name="Pritam Pal" userId="5f2243f0-6731-4cc6-93af-24a493b1dffc" providerId="ADAL" clId="{7D7238E6-4AF3-4BBB-9C13-87DF11CE35DD}" dt="2025-02-21T07:40:36.805" v="2110" actId="1035"/>
          <ac:cxnSpMkLst>
            <pc:docMk/>
            <pc:sldMk cId="3917313660" sldId="554"/>
            <ac:cxnSpMk id="16" creationId="{24B524B5-3705-1C59-8D52-73E0F6E06F28}"/>
          </ac:cxnSpMkLst>
        </pc:cxnChg>
        <pc:cxnChg chg="add mod">
          <ac:chgData name="Pritam Pal" userId="5f2243f0-6731-4cc6-93af-24a493b1dffc" providerId="ADAL" clId="{7D7238E6-4AF3-4BBB-9C13-87DF11CE35DD}" dt="2025-02-21T07:40:36.805" v="2110" actId="1035"/>
          <ac:cxnSpMkLst>
            <pc:docMk/>
            <pc:sldMk cId="3917313660" sldId="554"/>
            <ac:cxnSpMk id="18" creationId="{BB747DF7-0240-96F4-AD95-B480ED5814BE}"/>
          </ac:cxnSpMkLst>
        </pc:cxnChg>
      </pc:sldChg>
      <pc:sldChg chg="addSp delSp modSp mod">
        <pc:chgData name="Pritam Pal" userId="5f2243f0-6731-4cc6-93af-24a493b1dffc" providerId="ADAL" clId="{7D7238E6-4AF3-4BBB-9C13-87DF11CE35DD}" dt="2025-02-25T10:38:12.395" v="2945"/>
        <pc:sldMkLst>
          <pc:docMk/>
          <pc:sldMk cId="807827812" sldId="556"/>
        </pc:sldMkLst>
        <pc:spChg chg="mod">
          <ac:chgData name="Pritam Pal" userId="5f2243f0-6731-4cc6-93af-24a493b1dffc" providerId="ADAL" clId="{7D7238E6-4AF3-4BBB-9C13-87DF11CE35DD}" dt="2025-02-25T10:38:12.391" v="2943"/>
          <ac:spMkLst>
            <pc:docMk/>
            <pc:sldMk cId="807827812" sldId="556"/>
            <ac:spMk id="6" creationId="{5B53AD54-7C30-22DE-1940-C954DA6D402A}"/>
          </ac:spMkLst>
        </pc:spChg>
        <pc:spChg chg="mod">
          <ac:chgData name="Pritam Pal" userId="5f2243f0-6731-4cc6-93af-24a493b1dffc" providerId="ADAL" clId="{7D7238E6-4AF3-4BBB-9C13-87DF11CE35DD}" dt="2025-02-25T10:38:05.407" v="2928" actId="255"/>
          <ac:spMkLst>
            <pc:docMk/>
            <pc:sldMk cId="807827812" sldId="556"/>
            <ac:spMk id="16" creationId="{EDB02869-86AD-EF38-03B1-A66CDC2197B6}"/>
          </ac:spMkLst>
        </pc:spChg>
        <pc:spChg chg="mod">
          <ac:chgData name="Pritam Pal" userId="5f2243f0-6731-4cc6-93af-24a493b1dffc" providerId="ADAL" clId="{7D7238E6-4AF3-4BBB-9C13-87DF11CE35DD}" dt="2025-02-21T11:27:34.332" v="2809"/>
          <ac:spMkLst>
            <pc:docMk/>
            <pc:sldMk cId="807827812" sldId="556"/>
            <ac:spMk id="17" creationId="{BC4CD151-EE10-8764-68AD-7A232B4C7F88}"/>
          </ac:spMkLst>
        </pc:spChg>
        <pc:spChg chg="mod">
          <ac:chgData name="Pritam Pal" userId="5f2243f0-6731-4cc6-93af-24a493b1dffc" providerId="ADAL" clId="{7D7238E6-4AF3-4BBB-9C13-87DF11CE35DD}" dt="2025-02-21T11:27:34.332" v="2809"/>
          <ac:spMkLst>
            <pc:docMk/>
            <pc:sldMk cId="807827812" sldId="556"/>
            <ac:spMk id="18" creationId="{D07BAC4C-5B56-1983-DBE4-E3A9F88ADDE3}"/>
          </ac:spMkLst>
        </pc:spChg>
        <pc:spChg chg="mod">
          <ac:chgData name="Pritam Pal" userId="5f2243f0-6731-4cc6-93af-24a493b1dffc" providerId="ADAL" clId="{7D7238E6-4AF3-4BBB-9C13-87DF11CE35DD}" dt="2025-02-21T11:27:34.332" v="2809"/>
          <ac:spMkLst>
            <pc:docMk/>
            <pc:sldMk cId="807827812" sldId="556"/>
            <ac:spMk id="19" creationId="{773E10C5-9C6A-BE75-7C67-CE2EC31BF51E}"/>
          </ac:spMkLst>
        </pc:spChg>
        <pc:grpChg chg="add mod">
          <ac:chgData name="Pritam Pal" userId="5f2243f0-6731-4cc6-93af-24a493b1dffc" providerId="ADAL" clId="{7D7238E6-4AF3-4BBB-9C13-87DF11CE35DD}" dt="2025-02-21T11:27:34.332" v="2809"/>
          <ac:grpSpMkLst>
            <pc:docMk/>
            <pc:sldMk cId="807827812" sldId="556"/>
            <ac:grpSpMk id="10" creationId="{607C75FD-31A5-97A9-59D0-8C30316FE4F4}"/>
          </ac:grpSpMkLst>
        </pc:grpChg>
        <pc:grpChg chg="mod">
          <ac:chgData name="Pritam Pal" userId="5f2243f0-6731-4cc6-93af-24a493b1dffc" providerId="ADAL" clId="{7D7238E6-4AF3-4BBB-9C13-87DF11CE35DD}" dt="2025-02-21T11:27:34.332" v="2809"/>
          <ac:grpSpMkLst>
            <pc:docMk/>
            <pc:sldMk cId="807827812" sldId="556"/>
            <ac:grpSpMk id="11" creationId="{4F17A730-165D-90EA-D9F6-C6D50DDC04A7}"/>
          </ac:grpSpMkLst>
        </pc:grpChg>
      </pc:sldChg>
      <pc:sldChg chg="addSp delSp modSp mod">
        <pc:chgData name="Pritam Pal" userId="5f2243f0-6731-4cc6-93af-24a493b1dffc" providerId="ADAL" clId="{7D7238E6-4AF3-4BBB-9C13-87DF11CE35DD}" dt="2025-02-25T10:38:32.722" v="2963"/>
        <pc:sldMkLst>
          <pc:docMk/>
          <pc:sldMk cId="2659483425" sldId="558"/>
        </pc:sldMkLst>
        <pc:spChg chg="mod">
          <ac:chgData name="Pritam Pal" userId="5f2243f0-6731-4cc6-93af-24a493b1dffc" providerId="ADAL" clId="{7D7238E6-4AF3-4BBB-9C13-87DF11CE35DD}" dt="2025-02-25T10:38:32.718" v="2961"/>
          <ac:spMkLst>
            <pc:docMk/>
            <pc:sldMk cId="2659483425" sldId="558"/>
            <ac:spMk id="6" creationId="{FDBBEA8E-8CC5-6AEB-0461-50D1BDA5FE9A}"/>
          </ac:spMkLst>
        </pc:spChg>
        <pc:spChg chg="mod">
          <ac:chgData name="Pritam Pal" userId="5f2243f0-6731-4cc6-93af-24a493b1dffc" providerId="ADAL" clId="{7D7238E6-4AF3-4BBB-9C13-87DF11CE35DD}" dt="2025-02-25T10:38:26.823" v="2946" actId="255"/>
          <ac:spMkLst>
            <pc:docMk/>
            <pc:sldMk cId="2659483425" sldId="558"/>
            <ac:spMk id="10" creationId="{679ADA49-BBD0-DF8A-5A39-4D58F82F728A}"/>
          </ac:spMkLst>
        </pc:spChg>
        <pc:spChg chg="mod">
          <ac:chgData name="Pritam Pal" userId="5f2243f0-6731-4cc6-93af-24a493b1dffc" providerId="ADAL" clId="{7D7238E6-4AF3-4BBB-9C13-87DF11CE35DD}" dt="2025-02-21T11:28:14.186" v="2816"/>
          <ac:spMkLst>
            <pc:docMk/>
            <pc:sldMk cId="2659483425" sldId="558"/>
            <ac:spMk id="11" creationId="{A0EFB950-ADC4-51F8-BF37-C6FA894EF23C}"/>
          </ac:spMkLst>
        </pc:spChg>
        <pc:spChg chg="mod">
          <ac:chgData name="Pritam Pal" userId="5f2243f0-6731-4cc6-93af-24a493b1dffc" providerId="ADAL" clId="{7D7238E6-4AF3-4BBB-9C13-87DF11CE35DD}" dt="2025-02-21T11:28:14.186" v="2816"/>
          <ac:spMkLst>
            <pc:docMk/>
            <pc:sldMk cId="2659483425" sldId="558"/>
            <ac:spMk id="16" creationId="{42A9A138-9767-285A-ABFF-487BD27037CE}"/>
          </ac:spMkLst>
        </pc:spChg>
        <pc:spChg chg="mod">
          <ac:chgData name="Pritam Pal" userId="5f2243f0-6731-4cc6-93af-24a493b1dffc" providerId="ADAL" clId="{7D7238E6-4AF3-4BBB-9C13-87DF11CE35DD}" dt="2025-02-21T11:28:14.186" v="2816"/>
          <ac:spMkLst>
            <pc:docMk/>
            <pc:sldMk cId="2659483425" sldId="558"/>
            <ac:spMk id="17" creationId="{77D65420-F0AA-AB32-9A44-D06983C7C5DA}"/>
          </ac:spMkLst>
        </pc:spChg>
        <pc:grpChg chg="add mod">
          <ac:chgData name="Pritam Pal" userId="5f2243f0-6731-4cc6-93af-24a493b1dffc" providerId="ADAL" clId="{7D7238E6-4AF3-4BBB-9C13-87DF11CE35DD}" dt="2025-02-21T11:28:14.186" v="2816"/>
          <ac:grpSpMkLst>
            <pc:docMk/>
            <pc:sldMk cId="2659483425" sldId="558"/>
            <ac:grpSpMk id="3" creationId="{59E0BB3B-8AC9-2D1E-B2B9-61E2E0A6BD19}"/>
          </ac:grpSpMkLst>
        </pc:grpChg>
        <pc:grpChg chg="mod">
          <ac:chgData name="Pritam Pal" userId="5f2243f0-6731-4cc6-93af-24a493b1dffc" providerId="ADAL" clId="{7D7238E6-4AF3-4BBB-9C13-87DF11CE35DD}" dt="2025-02-21T11:28:14.186" v="2816"/>
          <ac:grpSpMkLst>
            <pc:docMk/>
            <pc:sldMk cId="2659483425" sldId="558"/>
            <ac:grpSpMk id="7" creationId="{862C9835-8A87-F422-F871-C8DBC9C5AD80}"/>
          </ac:grpSpMkLst>
        </pc:grpChg>
      </pc:sldChg>
      <pc:sldChg chg="modSp mod modCm">
        <pc:chgData name="Pritam Pal" userId="5f2243f0-6731-4cc6-93af-24a493b1dffc" providerId="ADAL" clId="{7D7238E6-4AF3-4BBB-9C13-87DF11CE35DD}" dt="2025-02-18T13:34:33.173" v="739" actId="20577"/>
        <pc:sldMkLst>
          <pc:docMk/>
          <pc:sldMk cId="289701460" sldId="560"/>
        </pc:sldMkLst>
        <pc:spChg chg="mod">
          <ac:chgData name="Pritam Pal" userId="5f2243f0-6731-4cc6-93af-24a493b1dffc" providerId="ADAL" clId="{7D7238E6-4AF3-4BBB-9C13-87DF11CE35DD}" dt="2025-02-18T13:34:33.173" v="739" actId="20577"/>
          <ac:spMkLst>
            <pc:docMk/>
            <pc:sldMk cId="289701460" sldId="560"/>
            <ac:spMk id="4" creationId="{A3BA2964-9516-B382-D154-6A2C816BAC86}"/>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7D7238E6-4AF3-4BBB-9C13-87DF11CE35DD}" dt="2025-02-18T13:34:33.173" v="739" actId="20577"/>
              <pc2:cmMkLst xmlns:pc2="http://schemas.microsoft.com/office/powerpoint/2019/9/main/command">
                <pc:docMk/>
                <pc:sldMk cId="289701460" sldId="560"/>
                <pc2:cmMk id="{A723DC41-B45B-4A93-940F-886991959F8B}"/>
              </pc2:cmMkLst>
            </pc226:cmChg>
          </p:ext>
        </pc:extLst>
      </pc:sldChg>
      <pc:sldChg chg="new del">
        <pc:chgData name="Pritam Pal" userId="5f2243f0-6731-4cc6-93af-24a493b1dffc" providerId="ADAL" clId="{7D7238E6-4AF3-4BBB-9C13-87DF11CE35DD}" dt="2025-02-18T11:14:58.228" v="63" actId="47"/>
        <pc:sldMkLst>
          <pc:docMk/>
          <pc:sldMk cId="446518262" sldId="561"/>
        </pc:sldMkLst>
      </pc:sldChg>
      <pc:sldChg chg="modSp add mod">
        <pc:chgData name="Pritam Pal" userId="5f2243f0-6731-4cc6-93af-24a493b1dffc" providerId="ADAL" clId="{7D7238E6-4AF3-4BBB-9C13-87DF11CE35DD}" dt="2025-02-21T07:20:38.254" v="1547"/>
        <pc:sldMkLst>
          <pc:docMk/>
          <pc:sldMk cId="2697016338" sldId="561"/>
        </pc:sldMkLst>
        <pc:spChg chg="mod">
          <ac:chgData name="Pritam Pal" userId="5f2243f0-6731-4cc6-93af-24a493b1dffc" providerId="ADAL" clId="{7D7238E6-4AF3-4BBB-9C13-87DF11CE35DD}" dt="2025-02-21T07:20:38.254" v="1547"/>
          <ac:spMkLst>
            <pc:docMk/>
            <pc:sldMk cId="2697016338" sldId="561"/>
            <ac:spMk id="3" creationId="{21553378-BBE1-7920-04AE-A584AF69D31F}"/>
          </ac:spMkLst>
        </pc:spChg>
      </pc:sldChg>
      <pc:sldChg chg="addSp delSp modSp add mod modAnim modCm modNotesTx">
        <pc:chgData name="Pritam Pal" userId="5f2243f0-6731-4cc6-93af-24a493b1dffc" providerId="ADAL" clId="{7D7238E6-4AF3-4BBB-9C13-87DF11CE35DD}" dt="2025-02-21T07:32:33.851" v="2059"/>
        <pc:sldMkLst>
          <pc:docMk/>
          <pc:sldMk cId="4138496716" sldId="562"/>
        </pc:sldMkLst>
        <pc:spChg chg="mod">
          <ac:chgData name="Pritam Pal" userId="5f2243f0-6731-4cc6-93af-24a493b1dffc" providerId="ADAL" clId="{7D7238E6-4AF3-4BBB-9C13-87DF11CE35DD}" dt="2025-02-21T07:21:26.593" v="1559" actId="27636"/>
          <ac:spMkLst>
            <pc:docMk/>
            <pc:sldMk cId="4138496716" sldId="562"/>
            <ac:spMk id="5" creationId="{46E66900-BD9B-300A-D4E2-D827BA9A7290}"/>
          </ac:spMkLst>
        </pc:spChg>
        <pc:spChg chg="add mod">
          <ac:chgData name="Pritam Pal" userId="5f2243f0-6731-4cc6-93af-24a493b1dffc" providerId="ADAL" clId="{7D7238E6-4AF3-4BBB-9C13-87DF11CE35DD}" dt="2025-02-21T07:32:33.851" v="2059"/>
          <ac:spMkLst>
            <pc:docMk/>
            <pc:sldMk cId="4138496716" sldId="562"/>
            <ac:spMk id="12" creationId="{826DDE4C-A57D-4D98-9EEA-CBE95B5BE71D}"/>
          </ac:spMkLst>
        </pc:spChg>
        <pc:spChg chg="add mod">
          <ac:chgData name="Pritam Pal" userId="5f2243f0-6731-4cc6-93af-24a493b1dffc" providerId="ADAL" clId="{7D7238E6-4AF3-4BBB-9C13-87DF11CE35DD}" dt="2025-02-21T07:32:33.851" v="2059"/>
          <ac:spMkLst>
            <pc:docMk/>
            <pc:sldMk cId="4138496716" sldId="562"/>
            <ac:spMk id="13" creationId="{AFFC9B05-5C74-8D4C-3321-D88737391A65}"/>
          </ac:spMkLst>
        </pc:spChg>
        <pc:spChg chg="add mod">
          <ac:chgData name="Pritam Pal" userId="5f2243f0-6731-4cc6-93af-24a493b1dffc" providerId="ADAL" clId="{7D7238E6-4AF3-4BBB-9C13-87DF11CE35DD}" dt="2025-02-21T07:30:37.774" v="2031" actId="1076"/>
          <ac:spMkLst>
            <pc:docMk/>
            <pc:sldMk cId="4138496716" sldId="562"/>
            <ac:spMk id="14" creationId="{A429E45D-E0FA-E093-1843-797D9D4D5C29}"/>
          </ac:spMkLst>
        </pc:spChg>
        <pc:spChg chg="add mod">
          <ac:chgData name="Pritam Pal" userId="5f2243f0-6731-4cc6-93af-24a493b1dffc" providerId="ADAL" clId="{7D7238E6-4AF3-4BBB-9C13-87DF11CE35DD}" dt="2025-02-21T07:30:37.774" v="2031" actId="1076"/>
          <ac:spMkLst>
            <pc:docMk/>
            <pc:sldMk cId="4138496716" sldId="562"/>
            <ac:spMk id="15" creationId="{9B00F0D4-2C2E-7F8D-4484-39504382606A}"/>
          </ac:spMkLst>
        </pc:spChg>
        <pc:spChg chg="add mod">
          <ac:chgData name="Pritam Pal" userId="5f2243f0-6731-4cc6-93af-24a493b1dffc" providerId="ADAL" clId="{7D7238E6-4AF3-4BBB-9C13-87DF11CE35DD}" dt="2025-02-21T07:30:37.774" v="2031" actId="1076"/>
          <ac:spMkLst>
            <pc:docMk/>
            <pc:sldMk cId="4138496716" sldId="562"/>
            <ac:spMk id="16" creationId="{13A6D65F-44B7-8CA7-1CA7-5B4CB9942808}"/>
          </ac:spMkLst>
        </pc:spChg>
        <pc:spChg chg="add mod">
          <ac:chgData name="Pritam Pal" userId="5f2243f0-6731-4cc6-93af-24a493b1dffc" providerId="ADAL" clId="{7D7238E6-4AF3-4BBB-9C13-87DF11CE35DD}" dt="2025-02-21T07:30:37.774" v="2031" actId="1076"/>
          <ac:spMkLst>
            <pc:docMk/>
            <pc:sldMk cId="4138496716" sldId="562"/>
            <ac:spMk id="17" creationId="{5BDDBECC-74F3-8F8F-E7FF-26C8EFF0FA72}"/>
          </ac:spMkLst>
        </pc:spChg>
        <pc:spChg chg="add mod">
          <ac:chgData name="Pritam Pal" userId="5f2243f0-6731-4cc6-93af-24a493b1dffc" providerId="ADAL" clId="{7D7238E6-4AF3-4BBB-9C13-87DF11CE35DD}" dt="2025-02-21T07:30:37.774" v="2031" actId="1076"/>
          <ac:spMkLst>
            <pc:docMk/>
            <pc:sldMk cId="4138496716" sldId="562"/>
            <ac:spMk id="21" creationId="{D49DB574-5CD9-1F24-004F-ECB985867DD3}"/>
          </ac:spMkLst>
        </pc:spChg>
        <pc:spChg chg="mod">
          <ac:chgData name="Pritam Pal" userId="5f2243f0-6731-4cc6-93af-24a493b1dffc" providerId="ADAL" clId="{7D7238E6-4AF3-4BBB-9C13-87DF11CE35DD}" dt="2025-02-21T07:32:26.836" v="2055"/>
          <ac:spMkLst>
            <pc:docMk/>
            <pc:sldMk cId="4138496716" sldId="562"/>
            <ac:spMk id="22" creationId="{FE2001EF-1240-BA3B-DA4D-198F794822F0}"/>
          </ac:spMkLst>
        </pc:spChg>
        <pc:spChg chg="mod">
          <ac:chgData name="Pritam Pal" userId="5f2243f0-6731-4cc6-93af-24a493b1dffc" providerId="ADAL" clId="{7D7238E6-4AF3-4BBB-9C13-87DF11CE35DD}" dt="2025-02-21T07:21:31.357" v="1574"/>
          <ac:spMkLst>
            <pc:docMk/>
            <pc:sldMk cId="4138496716" sldId="562"/>
            <ac:spMk id="24" creationId="{45B09C56-F413-C311-72AB-01C8F7D949FA}"/>
          </ac:spMkLst>
        </pc:spChg>
        <pc:spChg chg="add mod">
          <ac:chgData name="Pritam Pal" userId="5f2243f0-6731-4cc6-93af-24a493b1dffc" providerId="ADAL" clId="{7D7238E6-4AF3-4BBB-9C13-87DF11CE35DD}" dt="2025-02-21T07:30:37.774" v="2031" actId="1076"/>
          <ac:spMkLst>
            <pc:docMk/>
            <pc:sldMk cId="4138496716" sldId="562"/>
            <ac:spMk id="26" creationId="{83B7997B-A5D5-B062-EA42-E03292398D59}"/>
          </ac:spMkLst>
        </pc:spChg>
        <pc:spChg chg="add mod">
          <ac:chgData name="Pritam Pal" userId="5f2243f0-6731-4cc6-93af-24a493b1dffc" providerId="ADAL" clId="{7D7238E6-4AF3-4BBB-9C13-87DF11CE35DD}" dt="2025-02-21T07:30:37.774" v="2031" actId="1076"/>
          <ac:spMkLst>
            <pc:docMk/>
            <pc:sldMk cId="4138496716" sldId="562"/>
            <ac:spMk id="27" creationId="{B7F6D7DA-2295-32FB-6E97-C00D6585F4EA}"/>
          </ac:spMkLst>
        </pc:spChg>
        <pc:spChg chg="add mod">
          <ac:chgData name="Pritam Pal" userId="5f2243f0-6731-4cc6-93af-24a493b1dffc" providerId="ADAL" clId="{7D7238E6-4AF3-4BBB-9C13-87DF11CE35DD}" dt="2025-02-21T07:32:33.851" v="2059"/>
          <ac:spMkLst>
            <pc:docMk/>
            <pc:sldMk cId="4138496716" sldId="562"/>
            <ac:spMk id="28" creationId="{10BAC6B1-6751-C0C1-BD04-7C513B824A72}"/>
          </ac:spMkLst>
        </pc:spChg>
        <pc:spChg chg="mod">
          <ac:chgData name="Pritam Pal" userId="5f2243f0-6731-4cc6-93af-24a493b1dffc" providerId="ADAL" clId="{7D7238E6-4AF3-4BBB-9C13-87DF11CE35DD}" dt="2025-02-21T07:32:33.851" v="2059"/>
          <ac:spMkLst>
            <pc:docMk/>
            <pc:sldMk cId="4138496716" sldId="562"/>
            <ac:spMk id="29" creationId="{F0BEE380-1789-9B28-D97D-A4B3646D5E2A}"/>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7D7238E6-4AF3-4BBB-9C13-87DF11CE35DD}" dt="2025-02-21T07:24:42.050" v="1704"/>
              <pc2:cmMkLst xmlns:pc2="http://schemas.microsoft.com/office/powerpoint/2019/9/main/command">
                <pc:docMk/>
                <pc:sldMk cId="4138496716" sldId="562"/>
                <pc2:cmMk id="{CF9F0F2E-394D-496F-B13B-B5832A9FC066}"/>
              </pc2:cmMkLst>
            </pc226:cmChg>
          </p:ext>
        </pc:extLst>
      </pc:sldChg>
      <pc:sldChg chg="addSp delSp modSp add mod">
        <pc:chgData name="Pritam Pal" userId="5f2243f0-6731-4cc6-93af-24a493b1dffc" providerId="ADAL" clId="{7D7238E6-4AF3-4BBB-9C13-87DF11CE35DD}" dt="2025-02-21T10:14:52.441" v="2458" actId="14100"/>
        <pc:sldMkLst>
          <pc:docMk/>
          <pc:sldMk cId="2114609984" sldId="563"/>
        </pc:sldMkLst>
        <pc:spChg chg="mod">
          <ac:chgData name="Pritam Pal" userId="5f2243f0-6731-4cc6-93af-24a493b1dffc" providerId="ADAL" clId="{7D7238E6-4AF3-4BBB-9C13-87DF11CE35DD}" dt="2025-02-21T10:13:47.411" v="2456" actId="14100"/>
          <ac:spMkLst>
            <pc:docMk/>
            <pc:sldMk cId="2114609984" sldId="563"/>
            <ac:spMk id="4" creationId="{7C78E2EE-1813-D2B1-FDB1-51D04B2AC143}"/>
          </ac:spMkLst>
        </pc:spChg>
        <pc:spChg chg="mod">
          <ac:chgData name="Pritam Pal" userId="5f2243f0-6731-4cc6-93af-24a493b1dffc" providerId="ADAL" clId="{7D7238E6-4AF3-4BBB-9C13-87DF11CE35DD}" dt="2025-02-21T10:12:47.078" v="2445"/>
          <ac:spMkLst>
            <pc:docMk/>
            <pc:sldMk cId="2114609984" sldId="563"/>
            <ac:spMk id="8" creationId="{E2A7A0C0-A856-ACF6-A9EA-C8A4D6F5646C}"/>
          </ac:spMkLst>
        </pc:spChg>
        <pc:spChg chg="mod">
          <ac:chgData name="Pritam Pal" userId="5f2243f0-6731-4cc6-93af-24a493b1dffc" providerId="ADAL" clId="{7D7238E6-4AF3-4BBB-9C13-87DF11CE35DD}" dt="2025-02-21T10:12:47.078" v="2445"/>
          <ac:spMkLst>
            <pc:docMk/>
            <pc:sldMk cId="2114609984" sldId="563"/>
            <ac:spMk id="12" creationId="{0989E015-9A85-9930-8A5E-07A5E9054C1E}"/>
          </ac:spMkLst>
        </pc:spChg>
        <pc:spChg chg="mod">
          <ac:chgData name="Pritam Pal" userId="5f2243f0-6731-4cc6-93af-24a493b1dffc" providerId="ADAL" clId="{7D7238E6-4AF3-4BBB-9C13-87DF11CE35DD}" dt="2025-02-21T10:12:47.078" v="2445"/>
          <ac:spMkLst>
            <pc:docMk/>
            <pc:sldMk cId="2114609984" sldId="563"/>
            <ac:spMk id="25" creationId="{04DFCB58-3E32-2F01-949E-D8381FDF6448}"/>
          </ac:spMkLst>
        </pc:spChg>
        <pc:grpChg chg="add mod">
          <ac:chgData name="Pritam Pal" userId="5f2243f0-6731-4cc6-93af-24a493b1dffc" providerId="ADAL" clId="{7D7238E6-4AF3-4BBB-9C13-87DF11CE35DD}" dt="2025-02-21T10:14:52.441" v="2458" actId="14100"/>
          <ac:grpSpMkLst>
            <pc:docMk/>
            <pc:sldMk cId="2114609984" sldId="563"/>
            <ac:grpSpMk id="2" creationId="{068ABDB7-1217-0A17-A195-444BD3E04364}"/>
          </ac:grpSpMkLst>
        </pc:grpChg>
        <pc:grpChg chg="mod">
          <ac:chgData name="Pritam Pal" userId="5f2243f0-6731-4cc6-93af-24a493b1dffc" providerId="ADAL" clId="{7D7238E6-4AF3-4BBB-9C13-87DF11CE35DD}" dt="2025-02-21T10:12:47.078" v="2445"/>
          <ac:grpSpMkLst>
            <pc:docMk/>
            <pc:sldMk cId="2114609984" sldId="563"/>
            <ac:grpSpMk id="3" creationId="{C756147B-576E-8618-C56C-6AE96782DD81}"/>
          </ac:grpSpMkLst>
        </pc:grpChg>
      </pc:sldChg>
    </pc:docChg>
  </pc:docChgLst>
  <pc:docChgLst>
    <pc:chgData name="Vivek Singh" userId="c68ea14e-6d0d-471c-9eea-973d333809dc" providerId="ADAL" clId="{DA9A3125-DF68-4A52-87D4-AAF80E37EAC2}"/>
    <pc:docChg chg="undo custSel addSld delSld modSld">
      <pc:chgData name="Vivek Singh" userId="c68ea14e-6d0d-471c-9eea-973d333809dc" providerId="ADAL" clId="{DA9A3125-DF68-4A52-87D4-AAF80E37EAC2}" dt="2025-02-18T10:57:57.612" v="1495" actId="255"/>
      <pc:docMkLst>
        <pc:docMk/>
      </pc:docMkLst>
      <pc:sldChg chg="modSp mod">
        <pc:chgData name="Vivek Singh" userId="c68ea14e-6d0d-471c-9eea-973d333809dc" providerId="ADAL" clId="{DA9A3125-DF68-4A52-87D4-AAF80E37EAC2}" dt="2025-02-18T06:35:14.031" v="3" actId="948"/>
        <pc:sldMkLst>
          <pc:docMk/>
          <pc:sldMk cId="0" sldId="259"/>
        </pc:sldMkLst>
        <pc:spChg chg="mod">
          <ac:chgData name="Vivek Singh" userId="c68ea14e-6d0d-471c-9eea-973d333809dc" providerId="ADAL" clId="{DA9A3125-DF68-4A52-87D4-AAF80E37EAC2}" dt="2025-02-18T06:35:14.031" v="3" actId="948"/>
          <ac:spMkLst>
            <pc:docMk/>
            <pc:sldMk cId="0" sldId="259"/>
            <ac:spMk id="2" creationId="{B5829327-1B7A-9FBB-DADF-3FE357AB2FC9}"/>
          </ac:spMkLst>
        </pc:spChg>
      </pc:sldChg>
      <pc:sldChg chg="addSp delSp modSp mod modNotesTx">
        <pc:chgData name="Vivek Singh" userId="c68ea14e-6d0d-471c-9eea-973d333809dc" providerId="ADAL" clId="{DA9A3125-DF68-4A52-87D4-AAF80E37EAC2}" dt="2025-02-18T10:47:20.659" v="1488" actId="2711"/>
        <pc:sldMkLst>
          <pc:docMk/>
          <pc:sldMk cId="0" sldId="263"/>
        </pc:sldMkLst>
        <pc:spChg chg="add mod">
          <ac:chgData name="Vivek Singh" userId="c68ea14e-6d0d-471c-9eea-973d333809dc" providerId="ADAL" clId="{DA9A3125-DF68-4A52-87D4-AAF80E37EAC2}" dt="2025-02-18T10:13:53.961" v="1131"/>
          <ac:spMkLst>
            <pc:docMk/>
            <pc:sldMk cId="0" sldId="263"/>
            <ac:spMk id="4" creationId="{38CE4279-A215-0204-0CBE-67E5723FD16D}"/>
          </ac:spMkLst>
        </pc:spChg>
        <pc:spChg chg="mod">
          <ac:chgData name="Vivek Singh" userId="c68ea14e-6d0d-471c-9eea-973d333809dc" providerId="ADAL" clId="{DA9A3125-DF68-4A52-87D4-AAF80E37EAC2}" dt="2025-02-18T10:13:45.588" v="1105" actId="255"/>
          <ac:spMkLst>
            <pc:docMk/>
            <pc:sldMk cId="0" sldId="263"/>
            <ac:spMk id="316" creationId="{00000000-0000-0000-0000-000000000000}"/>
          </ac:spMkLst>
        </pc:spChg>
        <pc:spChg chg="mod">
          <ac:chgData name="Vivek Singh" userId="c68ea14e-6d0d-471c-9eea-973d333809dc" providerId="ADAL" clId="{DA9A3125-DF68-4A52-87D4-AAF80E37EAC2}" dt="2025-02-18T10:11:35.120" v="1076" actId="20577"/>
          <ac:spMkLst>
            <pc:docMk/>
            <pc:sldMk cId="0" sldId="263"/>
            <ac:spMk id="317" creationId="{00000000-0000-0000-0000-000000000000}"/>
          </ac:spMkLst>
        </pc:spChg>
        <pc:spChg chg="mod">
          <ac:chgData name="Vivek Singh" userId="c68ea14e-6d0d-471c-9eea-973d333809dc" providerId="ADAL" clId="{DA9A3125-DF68-4A52-87D4-AAF80E37EAC2}" dt="2025-02-18T10:09:13.901" v="1051" actId="255"/>
          <ac:spMkLst>
            <pc:docMk/>
            <pc:sldMk cId="0" sldId="263"/>
            <ac:spMk id="324" creationId="{00000000-0000-0000-0000-000000000000}"/>
          </ac:spMkLst>
        </pc:spChg>
        <pc:spChg chg="mod">
          <ac:chgData name="Vivek Singh" userId="c68ea14e-6d0d-471c-9eea-973d333809dc" providerId="ADAL" clId="{DA9A3125-DF68-4A52-87D4-AAF80E37EAC2}" dt="2025-02-18T10:47:20.659" v="1488" actId="2711"/>
          <ac:spMkLst>
            <pc:docMk/>
            <pc:sldMk cId="0" sldId="263"/>
            <ac:spMk id="325" creationId="{00000000-0000-0000-0000-000000000000}"/>
          </ac:spMkLst>
        </pc:spChg>
      </pc:sldChg>
      <pc:sldChg chg="addSp delSp modSp mod modNotesTx">
        <pc:chgData name="Vivek Singh" userId="c68ea14e-6d0d-471c-9eea-973d333809dc" providerId="ADAL" clId="{DA9A3125-DF68-4A52-87D4-AAF80E37EAC2}" dt="2025-02-18T10:14:34.236" v="1165" actId="255"/>
        <pc:sldMkLst>
          <pc:docMk/>
          <pc:sldMk cId="0" sldId="264"/>
        </pc:sldMkLst>
        <pc:spChg chg="add mod">
          <ac:chgData name="Vivek Singh" userId="c68ea14e-6d0d-471c-9eea-973d333809dc" providerId="ADAL" clId="{DA9A3125-DF68-4A52-87D4-AAF80E37EAC2}" dt="2025-02-18T10:14:11.089" v="1159"/>
          <ac:spMkLst>
            <pc:docMk/>
            <pc:sldMk cId="0" sldId="264"/>
            <ac:spMk id="3" creationId="{2C520099-85F3-EDED-0753-A221CB868D11}"/>
          </ac:spMkLst>
        </pc:spChg>
        <pc:spChg chg="mod">
          <ac:chgData name="Vivek Singh" userId="c68ea14e-6d0d-471c-9eea-973d333809dc" providerId="ADAL" clId="{DA9A3125-DF68-4A52-87D4-AAF80E37EAC2}" dt="2025-02-18T10:13:02.352" v="1098" actId="255"/>
          <ac:spMkLst>
            <pc:docMk/>
            <pc:sldMk cId="0" sldId="264"/>
            <ac:spMk id="337" creationId="{00000000-0000-0000-0000-000000000000}"/>
          </ac:spMkLst>
        </pc:spChg>
        <pc:spChg chg="mod">
          <ac:chgData name="Vivek Singh" userId="c68ea14e-6d0d-471c-9eea-973d333809dc" providerId="ADAL" clId="{DA9A3125-DF68-4A52-87D4-AAF80E37EAC2}" dt="2025-02-18T10:13:13.695" v="1102" actId="948"/>
          <ac:spMkLst>
            <pc:docMk/>
            <pc:sldMk cId="0" sldId="264"/>
            <ac:spMk id="338" creationId="{00000000-0000-0000-0000-000000000000}"/>
          </ac:spMkLst>
        </pc:spChg>
        <pc:spChg chg="mod">
          <ac:chgData name="Vivek Singh" userId="c68ea14e-6d0d-471c-9eea-973d333809dc" providerId="ADAL" clId="{DA9A3125-DF68-4A52-87D4-AAF80E37EAC2}" dt="2025-02-18T10:14:34.236" v="1165" actId="255"/>
          <ac:spMkLst>
            <pc:docMk/>
            <pc:sldMk cId="0" sldId="264"/>
            <ac:spMk id="341" creationId="{00000000-0000-0000-0000-000000000000}"/>
          </ac:spMkLst>
        </pc:spChg>
        <pc:spChg chg="mod">
          <ac:chgData name="Vivek Singh" userId="c68ea14e-6d0d-471c-9eea-973d333809dc" providerId="ADAL" clId="{DA9A3125-DF68-4A52-87D4-AAF80E37EAC2}" dt="2025-02-18T10:14:17.703" v="1162" actId="255"/>
          <ac:spMkLst>
            <pc:docMk/>
            <pc:sldMk cId="0" sldId="264"/>
            <ac:spMk id="343" creationId="{00000000-0000-0000-0000-000000000000}"/>
          </ac:spMkLst>
        </pc:spChg>
        <pc:spChg chg="mod">
          <ac:chgData name="Vivek Singh" userId="c68ea14e-6d0d-471c-9eea-973d333809dc" providerId="ADAL" clId="{DA9A3125-DF68-4A52-87D4-AAF80E37EAC2}" dt="2025-02-18T10:14:22.744" v="1163" actId="255"/>
          <ac:spMkLst>
            <pc:docMk/>
            <pc:sldMk cId="0" sldId="264"/>
            <ac:spMk id="346" creationId="{00000000-0000-0000-0000-000000000000}"/>
          </ac:spMkLst>
        </pc:spChg>
        <pc:spChg chg="mod">
          <ac:chgData name="Vivek Singh" userId="c68ea14e-6d0d-471c-9eea-973d333809dc" providerId="ADAL" clId="{DA9A3125-DF68-4A52-87D4-AAF80E37EAC2}" dt="2025-02-18T10:14:29.146" v="1164" actId="255"/>
          <ac:spMkLst>
            <pc:docMk/>
            <pc:sldMk cId="0" sldId="264"/>
            <ac:spMk id="349" creationId="{00000000-0000-0000-0000-000000000000}"/>
          </ac:spMkLst>
        </pc:spChg>
      </pc:sldChg>
      <pc:sldChg chg="modSp mod">
        <pc:chgData name="Vivek Singh" userId="c68ea14e-6d0d-471c-9eea-973d333809dc" providerId="ADAL" clId="{DA9A3125-DF68-4A52-87D4-AAF80E37EAC2}" dt="2025-02-18T10:14:47.820" v="1166" actId="255"/>
        <pc:sldMkLst>
          <pc:docMk/>
          <pc:sldMk cId="0" sldId="265"/>
        </pc:sldMkLst>
        <pc:spChg chg="mod">
          <ac:chgData name="Vivek Singh" userId="c68ea14e-6d0d-471c-9eea-973d333809dc" providerId="ADAL" clId="{DA9A3125-DF68-4A52-87D4-AAF80E37EAC2}" dt="2025-02-18T10:14:47.820" v="1166" actId="255"/>
          <ac:spMkLst>
            <pc:docMk/>
            <pc:sldMk cId="0" sldId="265"/>
            <ac:spMk id="355" creationId="{00000000-0000-0000-0000-000000000000}"/>
          </ac:spMkLst>
        </pc:spChg>
        <pc:spChg chg="mod">
          <ac:chgData name="Vivek Singh" userId="c68ea14e-6d0d-471c-9eea-973d333809dc" providerId="ADAL" clId="{DA9A3125-DF68-4A52-87D4-AAF80E37EAC2}" dt="2025-02-18T10:12:40.868" v="1089" actId="948"/>
          <ac:spMkLst>
            <pc:docMk/>
            <pc:sldMk cId="0" sldId="265"/>
            <ac:spMk id="356" creationId="{00000000-0000-0000-0000-000000000000}"/>
          </ac:spMkLst>
        </pc:spChg>
        <pc:spChg chg="mod">
          <ac:chgData name="Vivek Singh" userId="c68ea14e-6d0d-471c-9eea-973d333809dc" providerId="ADAL" clId="{DA9A3125-DF68-4A52-87D4-AAF80E37EAC2}" dt="2025-02-18T10:12:30.990" v="1085" actId="255"/>
          <ac:spMkLst>
            <pc:docMk/>
            <pc:sldMk cId="0" sldId="265"/>
            <ac:spMk id="361" creationId="{00000000-0000-0000-0000-000000000000}"/>
          </ac:spMkLst>
        </pc:spChg>
      </pc:sldChg>
      <pc:sldChg chg="modSp mod modNotesTx">
        <pc:chgData name="Vivek Singh" userId="c68ea14e-6d0d-471c-9eea-973d333809dc" providerId="ADAL" clId="{DA9A3125-DF68-4A52-87D4-AAF80E37EAC2}" dt="2025-02-18T10:15:48.403" v="1167" actId="255"/>
        <pc:sldMkLst>
          <pc:docMk/>
          <pc:sldMk cId="0" sldId="266"/>
        </pc:sldMkLst>
        <pc:spChg chg="mod">
          <ac:chgData name="Vivek Singh" userId="c68ea14e-6d0d-471c-9eea-973d333809dc" providerId="ADAL" clId="{DA9A3125-DF68-4A52-87D4-AAF80E37EAC2}" dt="2025-02-18T10:15:48.403" v="1167" actId="255"/>
          <ac:spMkLst>
            <pc:docMk/>
            <pc:sldMk cId="0" sldId="266"/>
            <ac:spMk id="368" creationId="{00000000-0000-0000-0000-000000000000}"/>
          </ac:spMkLst>
        </pc:spChg>
      </pc:sldChg>
      <pc:sldChg chg="modSp mod modNotesTx">
        <pc:chgData name="Vivek Singh" userId="c68ea14e-6d0d-471c-9eea-973d333809dc" providerId="ADAL" clId="{DA9A3125-DF68-4A52-87D4-AAF80E37EAC2}" dt="2025-02-18T10:46:28.254" v="1486" actId="1036"/>
        <pc:sldMkLst>
          <pc:docMk/>
          <pc:sldMk cId="0" sldId="267"/>
        </pc:sldMkLst>
        <pc:spChg chg="mod">
          <ac:chgData name="Vivek Singh" userId="c68ea14e-6d0d-471c-9eea-973d333809dc" providerId="ADAL" clId="{DA9A3125-DF68-4A52-87D4-AAF80E37EAC2}" dt="2025-02-18T10:16:55.871" v="1169" actId="255"/>
          <ac:spMkLst>
            <pc:docMk/>
            <pc:sldMk cId="0" sldId="267"/>
            <ac:spMk id="381" creationId="{00000000-0000-0000-0000-000000000000}"/>
          </ac:spMkLst>
        </pc:spChg>
        <pc:spChg chg="mod">
          <ac:chgData name="Vivek Singh" userId="c68ea14e-6d0d-471c-9eea-973d333809dc" providerId="ADAL" clId="{DA9A3125-DF68-4A52-87D4-AAF80E37EAC2}" dt="2025-02-18T10:46:28.254" v="1486" actId="1036"/>
          <ac:spMkLst>
            <pc:docMk/>
            <pc:sldMk cId="0" sldId="267"/>
            <ac:spMk id="382" creationId="{00000000-0000-0000-0000-000000000000}"/>
          </ac:spMkLst>
        </pc:spChg>
        <pc:spChg chg="mod">
          <ac:chgData name="Vivek Singh" userId="c68ea14e-6d0d-471c-9eea-973d333809dc" providerId="ADAL" clId="{DA9A3125-DF68-4A52-87D4-AAF80E37EAC2}" dt="2025-02-18T10:17:48.866" v="1182" actId="948"/>
          <ac:spMkLst>
            <pc:docMk/>
            <pc:sldMk cId="0" sldId="267"/>
            <ac:spMk id="383" creationId="{00000000-0000-0000-0000-000000000000}"/>
          </ac:spMkLst>
        </pc:spChg>
        <pc:spChg chg="mod">
          <ac:chgData name="Vivek Singh" userId="c68ea14e-6d0d-471c-9eea-973d333809dc" providerId="ADAL" clId="{DA9A3125-DF68-4A52-87D4-AAF80E37EAC2}" dt="2025-02-18T10:17:40.654" v="1178" actId="948"/>
          <ac:spMkLst>
            <pc:docMk/>
            <pc:sldMk cId="0" sldId="267"/>
            <ac:spMk id="387" creationId="{00000000-0000-0000-0000-000000000000}"/>
          </ac:spMkLst>
        </pc:spChg>
      </pc:sldChg>
      <pc:sldChg chg="modSp mod modNotesTx">
        <pc:chgData name="Vivek Singh" userId="c68ea14e-6d0d-471c-9eea-973d333809dc" providerId="ADAL" clId="{DA9A3125-DF68-4A52-87D4-AAF80E37EAC2}" dt="2025-02-18T10:17:57.229" v="1183" actId="255"/>
        <pc:sldMkLst>
          <pc:docMk/>
          <pc:sldMk cId="0" sldId="268"/>
        </pc:sldMkLst>
        <pc:spChg chg="mod">
          <ac:chgData name="Vivek Singh" userId="c68ea14e-6d0d-471c-9eea-973d333809dc" providerId="ADAL" clId="{DA9A3125-DF68-4A52-87D4-AAF80E37EAC2}" dt="2025-02-18T10:17:57.229" v="1183" actId="255"/>
          <ac:spMkLst>
            <pc:docMk/>
            <pc:sldMk cId="0" sldId="268"/>
            <ac:spMk id="393" creationId="{00000000-0000-0000-0000-000000000000}"/>
          </ac:spMkLst>
        </pc:spChg>
      </pc:sldChg>
      <pc:sldChg chg="modSp mod modNotesTx">
        <pc:chgData name="Vivek Singh" userId="c68ea14e-6d0d-471c-9eea-973d333809dc" providerId="ADAL" clId="{DA9A3125-DF68-4A52-87D4-AAF80E37EAC2}" dt="2025-02-18T10:50:26.999" v="1490" actId="20577"/>
        <pc:sldMkLst>
          <pc:docMk/>
          <pc:sldMk cId="0" sldId="269"/>
        </pc:sldMkLst>
        <pc:spChg chg="mod">
          <ac:chgData name="Vivek Singh" userId="c68ea14e-6d0d-471c-9eea-973d333809dc" providerId="ADAL" clId="{DA9A3125-DF68-4A52-87D4-AAF80E37EAC2}" dt="2025-02-18T10:50:26.999" v="1490" actId="20577"/>
          <ac:spMkLst>
            <pc:docMk/>
            <pc:sldMk cId="0" sldId="269"/>
            <ac:spMk id="405" creationId="{00000000-0000-0000-0000-000000000000}"/>
          </ac:spMkLst>
        </pc:spChg>
        <pc:spChg chg="mod">
          <ac:chgData name="Vivek Singh" userId="c68ea14e-6d0d-471c-9eea-973d333809dc" providerId="ADAL" clId="{DA9A3125-DF68-4A52-87D4-AAF80E37EAC2}" dt="2025-02-18T10:20:21.674" v="1208" actId="948"/>
          <ac:spMkLst>
            <pc:docMk/>
            <pc:sldMk cId="0" sldId="269"/>
            <ac:spMk id="406" creationId="{00000000-0000-0000-0000-000000000000}"/>
          </ac:spMkLst>
        </pc:spChg>
        <pc:spChg chg="mod">
          <ac:chgData name="Vivek Singh" userId="c68ea14e-6d0d-471c-9eea-973d333809dc" providerId="ADAL" clId="{DA9A3125-DF68-4A52-87D4-AAF80E37EAC2}" dt="2025-02-18T10:20:12.209" v="1203" actId="14100"/>
          <ac:spMkLst>
            <pc:docMk/>
            <pc:sldMk cId="0" sldId="269"/>
            <ac:spMk id="409" creationId="{00000000-0000-0000-0000-000000000000}"/>
          </ac:spMkLst>
        </pc:spChg>
        <pc:spChg chg="mod">
          <ac:chgData name="Vivek Singh" userId="c68ea14e-6d0d-471c-9eea-973d333809dc" providerId="ADAL" clId="{DA9A3125-DF68-4A52-87D4-AAF80E37EAC2}" dt="2025-02-18T10:20:42.880" v="1217" actId="255"/>
          <ac:spMkLst>
            <pc:docMk/>
            <pc:sldMk cId="0" sldId="269"/>
            <ac:spMk id="410" creationId="{00000000-0000-0000-0000-000000000000}"/>
          </ac:spMkLst>
        </pc:spChg>
        <pc:spChg chg="mod">
          <ac:chgData name="Vivek Singh" userId="c68ea14e-6d0d-471c-9eea-973d333809dc" providerId="ADAL" clId="{DA9A3125-DF68-4A52-87D4-AAF80E37EAC2}" dt="2025-02-18T10:20:02.219" v="1201" actId="14100"/>
          <ac:spMkLst>
            <pc:docMk/>
            <pc:sldMk cId="0" sldId="269"/>
            <ac:spMk id="411" creationId="{00000000-0000-0000-0000-000000000000}"/>
          </ac:spMkLst>
        </pc:spChg>
        <pc:spChg chg="mod">
          <ac:chgData name="Vivek Singh" userId="c68ea14e-6d0d-471c-9eea-973d333809dc" providerId="ADAL" clId="{DA9A3125-DF68-4A52-87D4-AAF80E37EAC2}" dt="2025-02-18T10:19:50.070" v="1196" actId="255"/>
          <ac:spMkLst>
            <pc:docMk/>
            <pc:sldMk cId="0" sldId="269"/>
            <ac:spMk id="412" creationId="{00000000-0000-0000-0000-000000000000}"/>
          </ac:spMkLst>
        </pc:spChg>
        <pc:grpChg chg="mod">
          <ac:chgData name="Vivek Singh" userId="c68ea14e-6d0d-471c-9eea-973d333809dc" providerId="ADAL" clId="{DA9A3125-DF68-4A52-87D4-AAF80E37EAC2}" dt="2025-02-18T10:20:08.015" v="1202" actId="14100"/>
          <ac:grpSpMkLst>
            <pc:docMk/>
            <pc:sldMk cId="0" sldId="269"/>
            <ac:grpSpMk id="407" creationId="{00000000-0000-0000-0000-000000000000}"/>
          </ac:grpSpMkLst>
        </pc:grpChg>
      </pc:sldChg>
      <pc:sldChg chg="modSp mod modNotesTx">
        <pc:chgData name="Vivek Singh" userId="c68ea14e-6d0d-471c-9eea-973d333809dc" providerId="ADAL" clId="{DA9A3125-DF68-4A52-87D4-AAF80E37EAC2}" dt="2025-02-18T10:20:59.904" v="1218" actId="255"/>
        <pc:sldMkLst>
          <pc:docMk/>
          <pc:sldMk cId="0" sldId="270"/>
        </pc:sldMkLst>
        <pc:spChg chg="mod">
          <ac:chgData name="Vivek Singh" userId="c68ea14e-6d0d-471c-9eea-973d333809dc" providerId="ADAL" clId="{DA9A3125-DF68-4A52-87D4-AAF80E37EAC2}" dt="2025-02-18T10:20:59.904" v="1218" actId="255"/>
          <ac:spMkLst>
            <pc:docMk/>
            <pc:sldMk cId="0" sldId="270"/>
            <ac:spMk id="418" creationId="{00000000-0000-0000-0000-000000000000}"/>
          </ac:spMkLst>
        </pc:spChg>
      </pc:sldChg>
      <pc:sldChg chg="modSp mod">
        <pc:chgData name="Vivek Singh" userId="c68ea14e-6d0d-471c-9eea-973d333809dc" providerId="ADAL" clId="{DA9A3125-DF68-4A52-87D4-AAF80E37EAC2}" dt="2025-02-18T10:21:55.036" v="1234" actId="948"/>
        <pc:sldMkLst>
          <pc:docMk/>
          <pc:sldMk cId="0" sldId="271"/>
        </pc:sldMkLst>
        <pc:spChg chg="mod">
          <ac:chgData name="Vivek Singh" userId="c68ea14e-6d0d-471c-9eea-973d333809dc" providerId="ADAL" clId="{DA9A3125-DF68-4A52-87D4-AAF80E37EAC2}" dt="2025-02-18T10:21:12.424" v="1219" actId="255"/>
          <ac:spMkLst>
            <pc:docMk/>
            <pc:sldMk cId="0" sldId="271"/>
            <ac:spMk id="428" creationId="{00000000-0000-0000-0000-000000000000}"/>
          </ac:spMkLst>
        </pc:spChg>
        <pc:spChg chg="mod">
          <ac:chgData name="Vivek Singh" userId="c68ea14e-6d0d-471c-9eea-973d333809dc" providerId="ADAL" clId="{DA9A3125-DF68-4A52-87D4-AAF80E37EAC2}" dt="2025-02-18T10:21:17.785" v="1223" actId="948"/>
          <ac:spMkLst>
            <pc:docMk/>
            <pc:sldMk cId="0" sldId="271"/>
            <ac:spMk id="429" creationId="{00000000-0000-0000-0000-000000000000}"/>
          </ac:spMkLst>
        </pc:spChg>
        <pc:spChg chg="mod">
          <ac:chgData name="Vivek Singh" userId="c68ea14e-6d0d-471c-9eea-973d333809dc" providerId="ADAL" clId="{DA9A3125-DF68-4A52-87D4-AAF80E37EAC2}" dt="2025-02-18T10:21:55.036" v="1234" actId="948"/>
          <ac:spMkLst>
            <pc:docMk/>
            <pc:sldMk cId="0" sldId="271"/>
            <ac:spMk id="430" creationId="{00000000-0000-0000-0000-000000000000}"/>
          </ac:spMkLst>
        </pc:spChg>
        <pc:spChg chg="mod">
          <ac:chgData name="Vivek Singh" userId="c68ea14e-6d0d-471c-9eea-973d333809dc" providerId="ADAL" clId="{DA9A3125-DF68-4A52-87D4-AAF80E37EAC2}" dt="2025-02-18T10:21:45.927" v="1230" actId="255"/>
          <ac:spMkLst>
            <pc:docMk/>
            <pc:sldMk cId="0" sldId="271"/>
            <ac:spMk id="434" creationId="{00000000-0000-0000-0000-000000000000}"/>
          </ac:spMkLst>
        </pc:spChg>
        <pc:spChg chg="mod">
          <ac:chgData name="Vivek Singh" userId="c68ea14e-6d0d-471c-9eea-973d333809dc" providerId="ADAL" clId="{DA9A3125-DF68-4A52-87D4-AAF80E37EAC2}" dt="2025-02-18T10:21:30.469" v="1228" actId="14100"/>
          <ac:spMkLst>
            <pc:docMk/>
            <pc:sldMk cId="0" sldId="271"/>
            <ac:spMk id="436" creationId="{00000000-0000-0000-0000-000000000000}"/>
          </ac:spMkLst>
        </pc:spChg>
        <pc:grpChg chg="mod">
          <ac:chgData name="Vivek Singh" userId="c68ea14e-6d0d-471c-9eea-973d333809dc" providerId="ADAL" clId="{DA9A3125-DF68-4A52-87D4-AAF80E37EAC2}" dt="2025-02-18T10:21:36.590" v="1229" actId="14100"/>
          <ac:grpSpMkLst>
            <pc:docMk/>
            <pc:sldMk cId="0" sldId="271"/>
            <ac:grpSpMk id="431" creationId="{00000000-0000-0000-0000-000000000000}"/>
          </ac:grpSpMkLst>
        </pc:grpChg>
      </pc:sldChg>
      <pc:sldChg chg="modSp mod">
        <pc:chgData name="Vivek Singh" userId="c68ea14e-6d0d-471c-9eea-973d333809dc" providerId="ADAL" clId="{DA9A3125-DF68-4A52-87D4-AAF80E37EAC2}" dt="2025-02-18T10:22:07.530" v="1235" actId="255"/>
        <pc:sldMkLst>
          <pc:docMk/>
          <pc:sldMk cId="0" sldId="272"/>
        </pc:sldMkLst>
        <pc:spChg chg="mod">
          <ac:chgData name="Vivek Singh" userId="c68ea14e-6d0d-471c-9eea-973d333809dc" providerId="ADAL" clId="{DA9A3125-DF68-4A52-87D4-AAF80E37EAC2}" dt="2025-02-18T10:22:07.530" v="1235" actId="255"/>
          <ac:spMkLst>
            <pc:docMk/>
            <pc:sldMk cId="0" sldId="272"/>
            <ac:spMk id="442" creationId="{00000000-0000-0000-0000-000000000000}"/>
          </ac:spMkLst>
        </pc:spChg>
      </pc:sldChg>
      <pc:sldChg chg="modSp mod">
        <pc:chgData name="Vivek Singh" userId="c68ea14e-6d0d-471c-9eea-973d333809dc" providerId="ADAL" clId="{DA9A3125-DF68-4A52-87D4-AAF80E37EAC2}" dt="2025-02-18T10:22:36.258" v="1252" actId="948"/>
        <pc:sldMkLst>
          <pc:docMk/>
          <pc:sldMk cId="0" sldId="273"/>
        </pc:sldMkLst>
        <pc:spChg chg="mod">
          <ac:chgData name="Vivek Singh" userId="c68ea14e-6d0d-471c-9eea-973d333809dc" providerId="ADAL" clId="{DA9A3125-DF68-4A52-87D4-AAF80E37EAC2}" dt="2025-02-18T10:22:18.163" v="1236" actId="255"/>
          <ac:spMkLst>
            <pc:docMk/>
            <pc:sldMk cId="0" sldId="273"/>
            <ac:spMk id="452" creationId="{00000000-0000-0000-0000-000000000000}"/>
          </ac:spMkLst>
        </pc:spChg>
        <pc:spChg chg="mod">
          <ac:chgData name="Vivek Singh" userId="c68ea14e-6d0d-471c-9eea-973d333809dc" providerId="ADAL" clId="{DA9A3125-DF68-4A52-87D4-AAF80E37EAC2}" dt="2025-02-18T10:22:22.747" v="1240" actId="948"/>
          <ac:spMkLst>
            <pc:docMk/>
            <pc:sldMk cId="0" sldId="273"/>
            <ac:spMk id="453" creationId="{00000000-0000-0000-0000-000000000000}"/>
          </ac:spMkLst>
        </pc:spChg>
        <pc:spChg chg="mod">
          <ac:chgData name="Vivek Singh" userId="c68ea14e-6d0d-471c-9eea-973d333809dc" providerId="ADAL" clId="{DA9A3125-DF68-4A52-87D4-AAF80E37EAC2}" dt="2025-02-18T10:22:29.107" v="1248" actId="948"/>
          <ac:spMkLst>
            <pc:docMk/>
            <pc:sldMk cId="0" sldId="273"/>
            <ac:spMk id="454" creationId="{00000000-0000-0000-0000-000000000000}"/>
          </ac:spMkLst>
        </pc:spChg>
        <pc:spChg chg="mod">
          <ac:chgData name="Vivek Singh" userId="c68ea14e-6d0d-471c-9eea-973d333809dc" providerId="ADAL" clId="{DA9A3125-DF68-4A52-87D4-AAF80E37EAC2}" dt="2025-02-18T10:22:36.258" v="1252" actId="948"/>
          <ac:spMkLst>
            <pc:docMk/>
            <pc:sldMk cId="0" sldId="273"/>
            <ac:spMk id="455" creationId="{00000000-0000-0000-0000-000000000000}"/>
          </ac:spMkLst>
        </pc:spChg>
      </pc:sldChg>
      <pc:sldChg chg="modSp mod">
        <pc:chgData name="Vivek Singh" userId="c68ea14e-6d0d-471c-9eea-973d333809dc" providerId="ADAL" clId="{DA9A3125-DF68-4A52-87D4-AAF80E37EAC2}" dt="2025-02-18T10:22:43.856" v="1253" actId="255"/>
        <pc:sldMkLst>
          <pc:docMk/>
          <pc:sldMk cId="0" sldId="274"/>
        </pc:sldMkLst>
        <pc:spChg chg="mod">
          <ac:chgData name="Vivek Singh" userId="c68ea14e-6d0d-471c-9eea-973d333809dc" providerId="ADAL" clId="{DA9A3125-DF68-4A52-87D4-AAF80E37EAC2}" dt="2025-02-18T10:22:43.856" v="1253" actId="255"/>
          <ac:spMkLst>
            <pc:docMk/>
            <pc:sldMk cId="0" sldId="274"/>
            <ac:spMk id="461" creationId="{00000000-0000-0000-0000-000000000000}"/>
          </ac:spMkLst>
        </pc:spChg>
      </pc:sldChg>
      <pc:sldChg chg="modSp mod">
        <pc:chgData name="Vivek Singh" userId="c68ea14e-6d0d-471c-9eea-973d333809dc" providerId="ADAL" clId="{DA9A3125-DF68-4A52-87D4-AAF80E37EAC2}" dt="2025-02-18T10:22:55.584" v="1258" actId="948"/>
        <pc:sldMkLst>
          <pc:docMk/>
          <pc:sldMk cId="0" sldId="275"/>
        </pc:sldMkLst>
        <pc:spChg chg="mod">
          <ac:chgData name="Vivek Singh" userId="c68ea14e-6d0d-471c-9eea-973d333809dc" providerId="ADAL" clId="{DA9A3125-DF68-4A52-87D4-AAF80E37EAC2}" dt="2025-02-18T10:22:50.093" v="1254" actId="255"/>
          <ac:spMkLst>
            <pc:docMk/>
            <pc:sldMk cId="0" sldId="275"/>
            <ac:spMk id="467" creationId="{00000000-0000-0000-0000-000000000000}"/>
          </ac:spMkLst>
        </pc:spChg>
        <pc:spChg chg="mod">
          <ac:chgData name="Vivek Singh" userId="c68ea14e-6d0d-471c-9eea-973d333809dc" providerId="ADAL" clId="{DA9A3125-DF68-4A52-87D4-AAF80E37EAC2}" dt="2025-02-18T10:22:55.584" v="1258" actId="948"/>
          <ac:spMkLst>
            <pc:docMk/>
            <pc:sldMk cId="0" sldId="275"/>
            <ac:spMk id="468" creationId="{00000000-0000-0000-0000-000000000000}"/>
          </ac:spMkLst>
        </pc:spChg>
      </pc:sldChg>
      <pc:sldChg chg="addSp delSp modSp mod">
        <pc:chgData name="Vivek Singh" userId="c68ea14e-6d0d-471c-9eea-973d333809dc" providerId="ADAL" clId="{DA9A3125-DF68-4A52-87D4-AAF80E37EAC2}" dt="2025-02-18T10:55:35.928" v="1491" actId="478"/>
        <pc:sldMkLst>
          <pc:docMk/>
          <pc:sldMk cId="0" sldId="280"/>
        </pc:sldMkLst>
        <pc:spChg chg="add mod">
          <ac:chgData name="Vivek Singh" userId="c68ea14e-6d0d-471c-9eea-973d333809dc" providerId="ADAL" clId="{DA9A3125-DF68-4A52-87D4-AAF80E37EAC2}" dt="2025-02-18T09:03:40.340" v="757"/>
          <ac:spMkLst>
            <pc:docMk/>
            <pc:sldMk cId="0" sldId="280"/>
            <ac:spMk id="3" creationId="{CB68BE20-6908-18A1-6642-ADAC13694224}"/>
          </ac:spMkLst>
        </pc:spChg>
        <pc:spChg chg="mod">
          <ac:chgData name="Vivek Singh" userId="c68ea14e-6d0d-471c-9eea-973d333809dc" providerId="ADAL" clId="{DA9A3125-DF68-4A52-87D4-AAF80E37EAC2}" dt="2025-02-18T10:23:56.110" v="1270" actId="255"/>
          <ac:spMkLst>
            <pc:docMk/>
            <pc:sldMk cId="0" sldId="280"/>
            <ac:spMk id="545" creationId="{00000000-0000-0000-0000-000000000000}"/>
          </ac:spMkLst>
        </pc:spChg>
        <pc:spChg chg="mod">
          <ac:chgData name="Vivek Singh" userId="c68ea14e-6d0d-471c-9eea-973d333809dc" providerId="ADAL" clId="{DA9A3125-DF68-4A52-87D4-AAF80E37EAC2}" dt="2025-02-18T10:24:01.193" v="1274" actId="948"/>
          <ac:spMkLst>
            <pc:docMk/>
            <pc:sldMk cId="0" sldId="280"/>
            <ac:spMk id="546" creationId="{00000000-0000-0000-0000-000000000000}"/>
          </ac:spMkLst>
        </pc:spChg>
        <pc:spChg chg="mod">
          <ac:chgData name="Vivek Singh" userId="c68ea14e-6d0d-471c-9eea-973d333809dc" providerId="ADAL" clId="{DA9A3125-DF68-4A52-87D4-AAF80E37EAC2}" dt="2025-02-18T10:39:24.041" v="1436" actId="255"/>
          <ac:spMkLst>
            <pc:docMk/>
            <pc:sldMk cId="0" sldId="280"/>
            <ac:spMk id="563" creationId="{00000000-0000-0000-0000-000000000000}"/>
          </ac:spMkLst>
        </pc:spChg>
        <pc:spChg chg="mod">
          <ac:chgData name="Vivek Singh" userId="c68ea14e-6d0d-471c-9eea-973d333809dc" providerId="ADAL" clId="{DA9A3125-DF68-4A52-87D4-AAF80E37EAC2}" dt="2025-02-18T10:39:08.435" v="1435" actId="255"/>
          <ac:spMkLst>
            <pc:docMk/>
            <pc:sldMk cId="0" sldId="280"/>
            <ac:spMk id="582" creationId="{00000000-0000-0000-0000-000000000000}"/>
          </ac:spMkLst>
        </pc:spChg>
      </pc:sldChg>
      <pc:sldChg chg="addSp delSp modSp mod">
        <pc:chgData name="Vivek Singh" userId="c68ea14e-6d0d-471c-9eea-973d333809dc" providerId="ADAL" clId="{DA9A3125-DF68-4A52-87D4-AAF80E37EAC2}" dt="2025-02-18T10:23:45.330" v="1269" actId="255"/>
        <pc:sldMkLst>
          <pc:docMk/>
          <pc:sldMk cId="0" sldId="281"/>
        </pc:sldMkLst>
        <pc:spChg chg="add mod">
          <ac:chgData name="Vivek Singh" userId="c68ea14e-6d0d-471c-9eea-973d333809dc" providerId="ADAL" clId="{DA9A3125-DF68-4A52-87D4-AAF80E37EAC2}" dt="2025-02-18T09:03:49.746" v="786"/>
          <ac:spMkLst>
            <pc:docMk/>
            <pc:sldMk cId="0" sldId="281"/>
            <ac:spMk id="5" creationId="{D89B4A61-44F0-3B54-06EE-F819EC936A27}"/>
          </ac:spMkLst>
        </pc:spChg>
        <pc:spChg chg="mod">
          <ac:chgData name="Vivek Singh" userId="c68ea14e-6d0d-471c-9eea-973d333809dc" providerId="ADAL" clId="{DA9A3125-DF68-4A52-87D4-AAF80E37EAC2}" dt="2025-02-18T10:23:45.330" v="1269" actId="255"/>
          <ac:spMkLst>
            <pc:docMk/>
            <pc:sldMk cId="0" sldId="281"/>
            <ac:spMk id="589" creationId="{00000000-0000-0000-0000-000000000000}"/>
          </ac:spMkLst>
        </pc:spChg>
        <pc:spChg chg="mod">
          <ac:chgData name="Vivek Singh" userId="c68ea14e-6d0d-471c-9eea-973d333809dc" providerId="ADAL" clId="{DA9A3125-DF68-4A52-87D4-AAF80E37EAC2}" dt="2025-02-18T10:23:33.806" v="1268" actId="255"/>
          <ac:spMkLst>
            <pc:docMk/>
            <pc:sldMk cId="0" sldId="281"/>
            <ac:spMk id="593" creationId="{00000000-0000-0000-0000-000000000000}"/>
          </ac:spMkLst>
        </pc:spChg>
        <pc:spChg chg="mod">
          <ac:chgData name="Vivek Singh" userId="c68ea14e-6d0d-471c-9eea-973d333809dc" providerId="ADAL" clId="{DA9A3125-DF68-4A52-87D4-AAF80E37EAC2}" dt="2025-02-18T10:23:23.059" v="1267" actId="948"/>
          <ac:spMkLst>
            <pc:docMk/>
            <pc:sldMk cId="0" sldId="281"/>
            <ac:spMk id="594" creationId="{00000000-0000-0000-0000-000000000000}"/>
          </ac:spMkLst>
        </pc:spChg>
        <pc:spChg chg="mod">
          <ac:chgData name="Vivek Singh" userId="c68ea14e-6d0d-471c-9eea-973d333809dc" providerId="ADAL" clId="{DA9A3125-DF68-4A52-87D4-AAF80E37EAC2}" dt="2025-02-18T10:23:14.424" v="1259" actId="255"/>
          <ac:spMkLst>
            <pc:docMk/>
            <pc:sldMk cId="0" sldId="281"/>
            <ac:spMk id="598" creationId="{00000000-0000-0000-0000-000000000000}"/>
          </ac:spMkLst>
        </pc:spChg>
        <pc:spChg chg="mod">
          <ac:chgData name="Vivek Singh" userId="c68ea14e-6d0d-471c-9eea-973d333809dc" providerId="ADAL" clId="{DA9A3125-DF68-4A52-87D4-AAF80E37EAC2}" dt="2025-02-18T10:23:18.667" v="1263" actId="948"/>
          <ac:spMkLst>
            <pc:docMk/>
            <pc:sldMk cId="0" sldId="281"/>
            <ac:spMk id="599" creationId="{00000000-0000-0000-0000-000000000000}"/>
          </ac:spMkLst>
        </pc:spChg>
      </pc:sldChg>
      <pc:sldChg chg="modSp mod modNotesTx">
        <pc:chgData name="Vivek Singh" userId="c68ea14e-6d0d-471c-9eea-973d333809dc" providerId="ADAL" clId="{DA9A3125-DF68-4A52-87D4-AAF80E37EAC2}" dt="2025-02-18T10:24:20.606" v="1275" actId="255"/>
        <pc:sldMkLst>
          <pc:docMk/>
          <pc:sldMk cId="0" sldId="282"/>
        </pc:sldMkLst>
        <pc:spChg chg="mod">
          <ac:chgData name="Vivek Singh" userId="c68ea14e-6d0d-471c-9eea-973d333809dc" providerId="ADAL" clId="{DA9A3125-DF68-4A52-87D4-AAF80E37EAC2}" dt="2025-02-18T10:24:20.606" v="1275" actId="255"/>
          <ac:spMkLst>
            <pc:docMk/>
            <pc:sldMk cId="0" sldId="282"/>
            <ac:spMk id="606" creationId="{00000000-0000-0000-0000-000000000000}"/>
          </ac:spMkLst>
        </pc:spChg>
      </pc:sldChg>
      <pc:sldChg chg="modSp mod">
        <pc:chgData name="Vivek Singh" userId="c68ea14e-6d0d-471c-9eea-973d333809dc" providerId="ADAL" clId="{DA9A3125-DF68-4A52-87D4-AAF80E37EAC2}" dt="2025-02-18T10:55:53.194" v="1493" actId="1076"/>
        <pc:sldMkLst>
          <pc:docMk/>
          <pc:sldMk cId="0" sldId="283"/>
        </pc:sldMkLst>
        <pc:spChg chg="mod">
          <ac:chgData name="Vivek Singh" userId="c68ea14e-6d0d-471c-9eea-973d333809dc" providerId="ADAL" clId="{DA9A3125-DF68-4A52-87D4-AAF80E37EAC2}" dt="2025-02-18T10:24:35.437" v="1276" actId="255"/>
          <ac:spMkLst>
            <pc:docMk/>
            <pc:sldMk cId="0" sldId="283"/>
            <ac:spMk id="621" creationId="{00000000-0000-0000-0000-000000000000}"/>
          </ac:spMkLst>
        </pc:spChg>
        <pc:spChg chg="mod">
          <ac:chgData name="Vivek Singh" userId="c68ea14e-6d0d-471c-9eea-973d333809dc" providerId="ADAL" clId="{DA9A3125-DF68-4A52-87D4-AAF80E37EAC2}" dt="2025-02-18T10:55:53.194" v="1493" actId="1076"/>
          <ac:spMkLst>
            <pc:docMk/>
            <pc:sldMk cId="0" sldId="283"/>
            <ac:spMk id="622" creationId="{00000000-0000-0000-0000-000000000000}"/>
          </ac:spMkLst>
        </pc:spChg>
        <pc:spChg chg="mod">
          <ac:chgData name="Vivek Singh" userId="c68ea14e-6d0d-471c-9eea-973d333809dc" providerId="ADAL" clId="{DA9A3125-DF68-4A52-87D4-AAF80E37EAC2}" dt="2025-02-18T10:25:13.949" v="1293" actId="948"/>
          <ac:spMkLst>
            <pc:docMk/>
            <pc:sldMk cId="0" sldId="283"/>
            <ac:spMk id="623" creationId="{00000000-0000-0000-0000-000000000000}"/>
          </ac:spMkLst>
        </pc:spChg>
        <pc:spChg chg="mod">
          <ac:chgData name="Vivek Singh" userId="c68ea14e-6d0d-471c-9eea-973d333809dc" providerId="ADAL" clId="{DA9A3125-DF68-4A52-87D4-AAF80E37EAC2}" dt="2025-02-18T10:24:59.371" v="1289" actId="255"/>
          <ac:spMkLst>
            <pc:docMk/>
            <pc:sldMk cId="0" sldId="283"/>
            <ac:spMk id="627" creationId="{00000000-0000-0000-0000-000000000000}"/>
          </ac:spMkLst>
        </pc:spChg>
      </pc:sldChg>
      <pc:sldChg chg="modSp mod">
        <pc:chgData name="Vivek Singh" userId="c68ea14e-6d0d-471c-9eea-973d333809dc" providerId="ADAL" clId="{DA9A3125-DF68-4A52-87D4-AAF80E37EAC2}" dt="2025-02-18T10:27:47.187" v="1338" actId="948"/>
        <pc:sldMkLst>
          <pc:docMk/>
          <pc:sldMk cId="0" sldId="284"/>
        </pc:sldMkLst>
        <pc:spChg chg="mod">
          <ac:chgData name="Vivek Singh" userId="c68ea14e-6d0d-471c-9eea-973d333809dc" providerId="ADAL" clId="{DA9A3125-DF68-4A52-87D4-AAF80E37EAC2}" dt="2025-02-18T10:27:41.427" v="1334" actId="255"/>
          <ac:spMkLst>
            <pc:docMk/>
            <pc:sldMk cId="0" sldId="284"/>
            <ac:spMk id="636" creationId="{00000000-0000-0000-0000-000000000000}"/>
          </ac:spMkLst>
        </pc:spChg>
        <pc:spChg chg="mod">
          <ac:chgData name="Vivek Singh" userId="c68ea14e-6d0d-471c-9eea-973d333809dc" providerId="ADAL" clId="{DA9A3125-DF68-4A52-87D4-AAF80E37EAC2}" dt="2025-02-18T10:25:47.228" v="1294" actId="255"/>
          <ac:spMkLst>
            <pc:docMk/>
            <pc:sldMk cId="0" sldId="284"/>
            <ac:spMk id="640" creationId="{00000000-0000-0000-0000-000000000000}"/>
          </ac:spMkLst>
        </pc:spChg>
        <pc:spChg chg="mod">
          <ac:chgData name="Vivek Singh" userId="c68ea14e-6d0d-471c-9eea-973d333809dc" providerId="ADAL" clId="{DA9A3125-DF68-4A52-87D4-AAF80E37EAC2}" dt="2025-02-18T10:26:18.212" v="1299" actId="255"/>
          <ac:spMkLst>
            <pc:docMk/>
            <pc:sldMk cId="0" sldId="284"/>
            <ac:spMk id="643" creationId="{00000000-0000-0000-0000-000000000000}"/>
          </ac:spMkLst>
        </pc:spChg>
        <pc:spChg chg="mod">
          <ac:chgData name="Vivek Singh" userId="c68ea14e-6d0d-471c-9eea-973d333809dc" providerId="ADAL" clId="{DA9A3125-DF68-4A52-87D4-AAF80E37EAC2}" dt="2025-02-18T10:25:54.018" v="1295" actId="255"/>
          <ac:spMkLst>
            <pc:docMk/>
            <pc:sldMk cId="0" sldId="284"/>
            <ac:spMk id="644" creationId="{00000000-0000-0000-0000-000000000000}"/>
          </ac:spMkLst>
        </pc:spChg>
        <pc:spChg chg="mod">
          <ac:chgData name="Vivek Singh" userId="c68ea14e-6d0d-471c-9eea-973d333809dc" providerId="ADAL" clId="{DA9A3125-DF68-4A52-87D4-AAF80E37EAC2}" dt="2025-02-18T10:26:13.150" v="1298" actId="255"/>
          <ac:spMkLst>
            <pc:docMk/>
            <pc:sldMk cId="0" sldId="284"/>
            <ac:spMk id="645" creationId="{00000000-0000-0000-0000-000000000000}"/>
          </ac:spMkLst>
        </pc:spChg>
        <pc:spChg chg="mod">
          <ac:chgData name="Vivek Singh" userId="c68ea14e-6d0d-471c-9eea-973d333809dc" providerId="ADAL" clId="{DA9A3125-DF68-4A52-87D4-AAF80E37EAC2}" dt="2025-02-18T10:26:07.842" v="1297" actId="255"/>
          <ac:spMkLst>
            <pc:docMk/>
            <pc:sldMk cId="0" sldId="284"/>
            <ac:spMk id="646" creationId="{00000000-0000-0000-0000-000000000000}"/>
          </ac:spMkLst>
        </pc:spChg>
        <pc:spChg chg="mod">
          <ac:chgData name="Vivek Singh" userId="c68ea14e-6d0d-471c-9eea-973d333809dc" providerId="ADAL" clId="{DA9A3125-DF68-4A52-87D4-AAF80E37EAC2}" dt="2025-02-18T10:26:01.496" v="1296" actId="255"/>
          <ac:spMkLst>
            <pc:docMk/>
            <pc:sldMk cId="0" sldId="284"/>
            <ac:spMk id="648" creationId="{00000000-0000-0000-0000-000000000000}"/>
          </ac:spMkLst>
        </pc:spChg>
        <pc:spChg chg="mod">
          <ac:chgData name="Vivek Singh" userId="c68ea14e-6d0d-471c-9eea-973d333809dc" providerId="ADAL" clId="{DA9A3125-DF68-4A52-87D4-AAF80E37EAC2}" dt="2025-02-18T10:26:29.883" v="1301" actId="255"/>
          <ac:spMkLst>
            <pc:docMk/>
            <pc:sldMk cId="0" sldId="284"/>
            <ac:spMk id="650" creationId="{00000000-0000-0000-0000-000000000000}"/>
          </ac:spMkLst>
        </pc:spChg>
        <pc:spChg chg="mod">
          <ac:chgData name="Vivek Singh" userId="c68ea14e-6d0d-471c-9eea-973d333809dc" providerId="ADAL" clId="{DA9A3125-DF68-4A52-87D4-AAF80E37EAC2}" dt="2025-02-18T10:26:35.341" v="1302" actId="255"/>
          <ac:spMkLst>
            <pc:docMk/>
            <pc:sldMk cId="0" sldId="284"/>
            <ac:spMk id="651" creationId="{00000000-0000-0000-0000-000000000000}"/>
          </ac:spMkLst>
        </pc:spChg>
        <pc:spChg chg="mod">
          <ac:chgData name="Vivek Singh" userId="c68ea14e-6d0d-471c-9eea-973d333809dc" providerId="ADAL" clId="{DA9A3125-DF68-4A52-87D4-AAF80E37EAC2}" dt="2025-02-18T10:26:24.240" v="1300" actId="255"/>
          <ac:spMkLst>
            <pc:docMk/>
            <pc:sldMk cId="0" sldId="284"/>
            <ac:spMk id="652" creationId="{00000000-0000-0000-0000-000000000000}"/>
          </ac:spMkLst>
        </pc:spChg>
        <pc:grpChg chg="mod">
          <ac:chgData name="Vivek Singh" userId="c68ea14e-6d0d-471c-9eea-973d333809dc" providerId="ADAL" clId="{DA9A3125-DF68-4A52-87D4-AAF80E37EAC2}" dt="2025-02-18T10:26:53.608" v="1324" actId="1037"/>
          <ac:grpSpMkLst>
            <pc:docMk/>
            <pc:sldMk cId="0" sldId="284"/>
            <ac:grpSpMk id="639" creationId="{00000000-0000-0000-0000-000000000000}"/>
          </ac:grpSpMkLst>
        </pc:grpChg>
      </pc:sldChg>
      <pc:sldChg chg="modSp mod modNotesTx">
        <pc:chgData name="Vivek Singh" userId="c68ea14e-6d0d-471c-9eea-973d333809dc" providerId="ADAL" clId="{DA9A3125-DF68-4A52-87D4-AAF80E37EAC2}" dt="2025-02-18T10:39:59.418" v="1437" actId="255"/>
        <pc:sldMkLst>
          <pc:docMk/>
          <pc:sldMk cId="0" sldId="285"/>
        </pc:sldMkLst>
        <pc:spChg chg="mod">
          <ac:chgData name="Vivek Singh" userId="c68ea14e-6d0d-471c-9eea-973d333809dc" providerId="ADAL" clId="{DA9A3125-DF68-4A52-87D4-AAF80E37EAC2}" dt="2025-02-18T10:39:59.418" v="1437" actId="255"/>
          <ac:spMkLst>
            <pc:docMk/>
            <pc:sldMk cId="0" sldId="285"/>
            <ac:spMk id="664" creationId="{00000000-0000-0000-0000-000000000000}"/>
          </ac:spMkLst>
        </pc:spChg>
      </pc:sldChg>
      <pc:sldChg chg="addSp delSp modSp mod">
        <pc:chgData name="Vivek Singh" userId="c68ea14e-6d0d-471c-9eea-973d333809dc" providerId="ADAL" clId="{DA9A3125-DF68-4A52-87D4-AAF80E37EAC2}" dt="2025-02-18T10:28:11.302" v="1352" actId="948"/>
        <pc:sldMkLst>
          <pc:docMk/>
          <pc:sldMk cId="0" sldId="287"/>
        </pc:sldMkLst>
        <pc:spChg chg="add mod">
          <ac:chgData name="Vivek Singh" userId="c68ea14e-6d0d-471c-9eea-973d333809dc" providerId="ADAL" clId="{DA9A3125-DF68-4A52-87D4-AAF80E37EAC2}" dt="2025-02-18T09:04:03.600" v="813"/>
          <ac:spMkLst>
            <pc:docMk/>
            <pc:sldMk cId="0" sldId="287"/>
            <ac:spMk id="3" creationId="{EC35B598-F309-78DF-2E2F-96F2DAA82FB9}"/>
          </ac:spMkLst>
        </pc:spChg>
        <pc:spChg chg="mod">
          <ac:chgData name="Vivek Singh" userId="c68ea14e-6d0d-471c-9eea-973d333809dc" providerId="ADAL" clId="{DA9A3125-DF68-4A52-87D4-AAF80E37EAC2}" dt="2025-02-18T10:27:59.127" v="1343" actId="255"/>
          <ac:spMkLst>
            <pc:docMk/>
            <pc:sldMk cId="0" sldId="287"/>
            <ac:spMk id="680" creationId="{00000000-0000-0000-0000-000000000000}"/>
          </ac:spMkLst>
        </pc:spChg>
        <pc:spChg chg="mod">
          <ac:chgData name="Vivek Singh" userId="c68ea14e-6d0d-471c-9eea-973d333809dc" providerId="ADAL" clId="{DA9A3125-DF68-4A52-87D4-AAF80E37EAC2}" dt="2025-02-18T10:27:54.271" v="1342" actId="948"/>
          <ac:spMkLst>
            <pc:docMk/>
            <pc:sldMk cId="0" sldId="287"/>
            <ac:spMk id="681" creationId="{00000000-0000-0000-0000-000000000000}"/>
          </ac:spMkLst>
        </pc:spChg>
        <pc:spChg chg="mod">
          <ac:chgData name="Vivek Singh" userId="c68ea14e-6d0d-471c-9eea-973d333809dc" providerId="ADAL" clId="{DA9A3125-DF68-4A52-87D4-AAF80E37EAC2}" dt="2025-02-18T10:28:11.302" v="1352" actId="948"/>
          <ac:spMkLst>
            <pc:docMk/>
            <pc:sldMk cId="0" sldId="287"/>
            <ac:spMk id="682" creationId="{00000000-0000-0000-0000-000000000000}"/>
          </ac:spMkLst>
        </pc:spChg>
        <pc:spChg chg="mod">
          <ac:chgData name="Vivek Singh" userId="c68ea14e-6d0d-471c-9eea-973d333809dc" providerId="ADAL" clId="{DA9A3125-DF68-4A52-87D4-AAF80E37EAC2}" dt="2025-02-18T10:28:04.209" v="1347" actId="948"/>
          <ac:spMkLst>
            <pc:docMk/>
            <pc:sldMk cId="0" sldId="287"/>
            <ac:spMk id="683" creationId="{00000000-0000-0000-0000-000000000000}"/>
          </ac:spMkLst>
        </pc:spChg>
      </pc:sldChg>
      <pc:sldChg chg="modSp mod">
        <pc:chgData name="Vivek Singh" userId="c68ea14e-6d0d-471c-9eea-973d333809dc" providerId="ADAL" clId="{DA9A3125-DF68-4A52-87D4-AAF80E37EAC2}" dt="2025-02-18T10:40:17.945" v="1441" actId="948"/>
        <pc:sldMkLst>
          <pc:docMk/>
          <pc:sldMk cId="0" sldId="288"/>
        </pc:sldMkLst>
        <pc:spChg chg="mod">
          <ac:chgData name="Vivek Singh" userId="c68ea14e-6d0d-471c-9eea-973d333809dc" providerId="ADAL" clId="{DA9A3125-DF68-4A52-87D4-AAF80E37EAC2}" dt="2025-02-18T10:28:46.338" v="1366" actId="255"/>
          <ac:spMkLst>
            <pc:docMk/>
            <pc:sldMk cId="0" sldId="288"/>
            <ac:spMk id="720" creationId="{00000000-0000-0000-0000-000000000000}"/>
          </ac:spMkLst>
        </pc:spChg>
        <pc:spChg chg="mod">
          <ac:chgData name="Vivek Singh" userId="c68ea14e-6d0d-471c-9eea-973d333809dc" providerId="ADAL" clId="{DA9A3125-DF68-4A52-87D4-AAF80E37EAC2}" dt="2025-02-18T10:40:17.945" v="1441" actId="948"/>
          <ac:spMkLst>
            <pc:docMk/>
            <pc:sldMk cId="0" sldId="288"/>
            <ac:spMk id="721" creationId="{00000000-0000-0000-0000-000000000000}"/>
          </ac:spMkLst>
        </pc:spChg>
        <pc:spChg chg="mod">
          <ac:chgData name="Vivek Singh" userId="c68ea14e-6d0d-471c-9eea-973d333809dc" providerId="ADAL" clId="{DA9A3125-DF68-4A52-87D4-AAF80E37EAC2}" dt="2025-02-18T10:28:37.722" v="1365" actId="255"/>
          <ac:spMkLst>
            <pc:docMk/>
            <pc:sldMk cId="0" sldId="288"/>
            <ac:spMk id="726" creationId="{00000000-0000-0000-0000-000000000000}"/>
          </ac:spMkLst>
        </pc:spChg>
        <pc:spChg chg="mod">
          <ac:chgData name="Vivek Singh" userId="c68ea14e-6d0d-471c-9eea-973d333809dc" providerId="ADAL" clId="{DA9A3125-DF68-4A52-87D4-AAF80E37EAC2}" dt="2025-02-18T10:28:20.897" v="1356" actId="948"/>
          <ac:spMkLst>
            <pc:docMk/>
            <pc:sldMk cId="0" sldId="288"/>
            <ac:spMk id="728" creationId="{00000000-0000-0000-0000-000000000000}"/>
          </ac:spMkLst>
        </pc:spChg>
      </pc:sldChg>
      <pc:sldChg chg="modSp mod modNotesTx">
        <pc:chgData name="Vivek Singh" userId="c68ea14e-6d0d-471c-9eea-973d333809dc" providerId="ADAL" clId="{DA9A3125-DF68-4A52-87D4-AAF80E37EAC2}" dt="2025-02-18T10:29:05.724" v="1371" actId="255"/>
        <pc:sldMkLst>
          <pc:docMk/>
          <pc:sldMk cId="0" sldId="289"/>
        </pc:sldMkLst>
        <pc:spChg chg="mod">
          <ac:chgData name="Vivek Singh" userId="c68ea14e-6d0d-471c-9eea-973d333809dc" providerId="ADAL" clId="{DA9A3125-DF68-4A52-87D4-AAF80E37EAC2}" dt="2025-02-18T10:29:05.724" v="1371" actId="255"/>
          <ac:spMkLst>
            <pc:docMk/>
            <pc:sldMk cId="0" sldId="289"/>
            <ac:spMk id="735" creationId="{00000000-0000-0000-0000-000000000000}"/>
          </ac:spMkLst>
        </pc:spChg>
      </pc:sldChg>
      <pc:sldChg chg="addSp delSp modSp mod modNotesTx">
        <pc:chgData name="Vivek Singh" userId="c68ea14e-6d0d-471c-9eea-973d333809dc" providerId="ADAL" clId="{DA9A3125-DF68-4A52-87D4-AAF80E37EAC2}" dt="2025-02-18T10:33:02.668" v="1381" actId="255"/>
        <pc:sldMkLst>
          <pc:docMk/>
          <pc:sldMk cId="0" sldId="290"/>
        </pc:sldMkLst>
        <pc:spChg chg="add mod">
          <ac:chgData name="Vivek Singh" userId="c68ea14e-6d0d-471c-9eea-973d333809dc" providerId="ADAL" clId="{DA9A3125-DF68-4A52-87D4-AAF80E37EAC2}" dt="2025-02-18T09:04:12.832" v="840"/>
          <ac:spMkLst>
            <pc:docMk/>
            <pc:sldMk cId="0" sldId="290"/>
            <ac:spMk id="3" creationId="{62C43573-2771-FAA8-0F4B-B88F4389A7D1}"/>
          </ac:spMkLst>
        </pc:spChg>
        <pc:spChg chg="mod">
          <ac:chgData name="Vivek Singh" userId="c68ea14e-6d0d-471c-9eea-973d333809dc" providerId="ADAL" clId="{DA9A3125-DF68-4A52-87D4-AAF80E37EAC2}" dt="2025-02-18T10:29:19.414" v="1380" actId="255"/>
          <ac:spMkLst>
            <pc:docMk/>
            <pc:sldMk cId="0" sldId="290"/>
            <ac:spMk id="749" creationId="{00000000-0000-0000-0000-000000000000}"/>
          </ac:spMkLst>
        </pc:spChg>
        <pc:spChg chg="mod">
          <ac:chgData name="Vivek Singh" userId="c68ea14e-6d0d-471c-9eea-973d333809dc" providerId="ADAL" clId="{DA9A3125-DF68-4A52-87D4-AAF80E37EAC2}" dt="2025-02-18T10:29:14.827" v="1379" actId="948"/>
          <ac:spMkLst>
            <pc:docMk/>
            <pc:sldMk cId="0" sldId="290"/>
            <ac:spMk id="750" creationId="{00000000-0000-0000-0000-000000000000}"/>
          </ac:spMkLst>
        </pc:spChg>
        <pc:spChg chg="mod">
          <ac:chgData name="Vivek Singh" userId="c68ea14e-6d0d-471c-9eea-973d333809dc" providerId="ADAL" clId="{DA9A3125-DF68-4A52-87D4-AAF80E37EAC2}" dt="2025-02-18T10:33:02.668" v="1381" actId="255"/>
          <ac:spMkLst>
            <pc:docMk/>
            <pc:sldMk cId="0" sldId="290"/>
            <ac:spMk id="755" creationId="{00000000-0000-0000-0000-000000000000}"/>
          </ac:spMkLst>
        </pc:spChg>
        <pc:spChg chg="mod">
          <ac:chgData name="Vivek Singh" userId="c68ea14e-6d0d-471c-9eea-973d333809dc" providerId="ADAL" clId="{DA9A3125-DF68-4A52-87D4-AAF80E37EAC2}" dt="2025-02-18T10:29:11.938" v="1375" actId="948"/>
          <ac:spMkLst>
            <pc:docMk/>
            <pc:sldMk cId="0" sldId="290"/>
            <ac:spMk id="757" creationId="{00000000-0000-0000-0000-000000000000}"/>
          </ac:spMkLst>
        </pc:spChg>
      </pc:sldChg>
      <pc:sldChg chg="modSp mod modNotesTx">
        <pc:chgData name="Vivek Singh" userId="c68ea14e-6d0d-471c-9eea-973d333809dc" providerId="ADAL" clId="{DA9A3125-DF68-4A52-87D4-AAF80E37EAC2}" dt="2025-02-18T10:40:38.692" v="1443" actId="1076"/>
        <pc:sldMkLst>
          <pc:docMk/>
          <pc:sldMk cId="0" sldId="291"/>
        </pc:sldMkLst>
        <pc:spChg chg="mod">
          <ac:chgData name="Vivek Singh" userId="c68ea14e-6d0d-471c-9eea-973d333809dc" providerId="ADAL" clId="{DA9A3125-DF68-4A52-87D4-AAF80E37EAC2}" dt="2025-02-18T10:33:15.765" v="1382" actId="255"/>
          <ac:spMkLst>
            <pc:docMk/>
            <pc:sldMk cId="0" sldId="291"/>
            <ac:spMk id="764" creationId="{00000000-0000-0000-0000-000000000000}"/>
          </ac:spMkLst>
        </pc:spChg>
      </pc:sldChg>
      <pc:sldChg chg="modSp mod">
        <pc:chgData name="Vivek Singh" userId="c68ea14e-6d0d-471c-9eea-973d333809dc" providerId="ADAL" clId="{DA9A3125-DF68-4A52-87D4-AAF80E37EAC2}" dt="2025-02-18T10:41:02.698" v="1455" actId="948"/>
        <pc:sldMkLst>
          <pc:docMk/>
          <pc:sldMk cId="0" sldId="293"/>
        </pc:sldMkLst>
        <pc:spChg chg="mod">
          <ac:chgData name="Vivek Singh" userId="c68ea14e-6d0d-471c-9eea-973d333809dc" providerId="ADAL" clId="{DA9A3125-DF68-4A52-87D4-AAF80E37EAC2}" dt="2025-02-18T10:33:38.686" v="1399" actId="255"/>
          <ac:spMkLst>
            <pc:docMk/>
            <pc:sldMk cId="0" sldId="293"/>
            <ac:spMk id="782" creationId="{00000000-0000-0000-0000-000000000000}"/>
          </ac:spMkLst>
        </pc:spChg>
        <pc:spChg chg="mod">
          <ac:chgData name="Vivek Singh" userId="c68ea14e-6d0d-471c-9eea-973d333809dc" providerId="ADAL" clId="{DA9A3125-DF68-4A52-87D4-AAF80E37EAC2}" dt="2025-02-18T10:41:02.698" v="1455" actId="948"/>
          <ac:spMkLst>
            <pc:docMk/>
            <pc:sldMk cId="0" sldId="293"/>
            <ac:spMk id="786" creationId="{00000000-0000-0000-0000-000000000000}"/>
          </ac:spMkLst>
        </pc:spChg>
        <pc:spChg chg="mod">
          <ac:chgData name="Vivek Singh" userId="c68ea14e-6d0d-471c-9eea-973d333809dc" providerId="ADAL" clId="{DA9A3125-DF68-4A52-87D4-AAF80E37EAC2}" dt="2025-02-18T10:33:26.697" v="1390" actId="948"/>
          <ac:spMkLst>
            <pc:docMk/>
            <pc:sldMk cId="0" sldId="293"/>
            <ac:spMk id="788" creationId="{00000000-0000-0000-0000-000000000000}"/>
          </ac:spMkLst>
        </pc:spChg>
        <pc:spChg chg="mod">
          <ac:chgData name="Vivek Singh" userId="c68ea14e-6d0d-471c-9eea-973d333809dc" providerId="ADAL" clId="{DA9A3125-DF68-4A52-87D4-AAF80E37EAC2}" dt="2025-02-18T10:40:59.738" v="1451" actId="948"/>
          <ac:spMkLst>
            <pc:docMk/>
            <pc:sldMk cId="0" sldId="293"/>
            <ac:spMk id="789" creationId="{00000000-0000-0000-0000-000000000000}"/>
          </ac:spMkLst>
        </pc:spChg>
        <pc:spChg chg="mod">
          <ac:chgData name="Vivek Singh" userId="c68ea14e-6d0d-471c-9eea-973d333809dc" providerId="ADAL" clId="{DA9A3125-DF68-4A52-87D4-AAF80E37EAC2}" dt="2025-02-18T10:40:54.627" v="1447" actId="948"/>
          <ac:spMkLst>
            <pc:docMk/>
            <pc:sldMk cId="0" sldId="293"/>
            <ac:spMk id="790" creationId="{00000000-0000-0000-0000-000000000000}"/>
          </ac:spMkLst>
        </pc:spChg>
      </pc:sldChg>
      <pc:sldChg chg="modSp mod">
        <pc:chgData name="Vivek Singh" userId="c68ea14e-6d0d-471c-9eea-973d333809dc" providerId="ADAL" clId="{DA9A3125-DF68-4A52-87D4-AAF80E37EAC2}" dt="2025-02-18T10:57:57.612" v="1495" actId="255"/>
        <pc:sldMkLst>
          <pc:docMk/>
          <pc:sldMk cId="0" sldId="294"/>
        </pc:sldMkLst>
        <pc:spChg chg="mod">
          <ac:chgData name="Vivek Singh" userId="c68ea14e-6d0d-471c-9eea-973d333809dc" providerId="ADAL" clId="{DA9A3125-DF68-4A52-87D4-AAF80E37EAC2}" dt="2025-02-18T10:33:46.925" v="1400" actId="255"/>
          <ac:spMkLst>
            <pc:docMk/>
            <pc:sldMk cId="0" sldId="294"/>
            <ac:spMk id="820" creationId="{00000000-0000-0000-0000-000000000000}"/>
          </ac:spMkLst>
        </pc:spChg>
        <pc:spChg chg="mod">
          <ac:chgData name="Vivek Singh" userId="c68ea14e-6d0d-471c-9eea-973d333809dc" providerId="ADAL" clId="{DA9A3125-DF68-4A52-87D4-AAF80E37EAC2}" dt="2025-02-18T10:34:20.824" v="1412" actId="1036"/>
          <ac:spMkLst>
            <pc:docMk/>
            <pc:sldMk cId="0" sldId="294"/>
            <ac:spMk id="821" creationId="{00000000-0000-0000-0000-000000000000}"/>
          </ac:spMkLst>
        </pc:spChg>
        <pc:spChg chg="mod">
          <ac:chgData name="Vivek Singh" userId="c68ea14e-6d0d-471c-9eea-973d333809dc" providerId="ADAL" clId="{DA9A3125-DF68-4A52-87D4-AAF80E37EAC2}" dt="2025-02-18T10:34:48.491" v="1417" actId="255"/>
          <ac:spMkLst>
            <pc:docMk/>
            <pc:sldMk cId="0" sldId="294"/>
            <ac:spMk id="828" creationId="{00000000-0000-0000-0000-000000000000}"/>
          </ac:spMkLst>
        </pc:spChg>
        <pc:spChg chg="mod">
          <ac:chgData name="Vivek Singh" userId="c68ea14e-6d0d-471c-9eea-973d333809dc" providerId="ADAL" clId="{DA9A3125-DF68-4A52-87D4-AAF80E37EAC2}" dt="2025-02-18T10:35:15.804" v="1423" actId="14100"/>
          <ac:spMkLst>
            <pc:docMk/>
            <pc:sldMk cId="0" sldId="294"/>
            <ac:spMk id="829" creationId="{00000000-0000-0000-0000-000000000000}"/>
          </ac:spMkLst>
        </pc:spChg>
        <pc:spChg chg="mod">
          <ac:chgData name="Vivek Singh" userId="c68ea14e-6d0d-471c-9eea-973d333809dc" providerId="ADAL" clId="{DA9A3125-DF68-4A52-87D4-AAF80E37EAC2}" dt="2025-02-18T10:35:03.970" v="1421" actId="1076"/>
          <ac:spMkLst>
            <pc:docMk/>
            <pc:sldMk cId="0" sldId="294"/>
            <ac:spMk id="830" creationId="{00000000-0000-0000-0000-000000000000}"/>
          </ac:spMkLst>
        </pc:spChg>
        <pc:spChg chg="mod">
          <ac:chgData name="Vivek Singh" userId="c68ea14e-6d0d-471c-9eea-973d333809dc" providerId="ADAL" clId="{DA9A3125-DF68-4A52-87D4-AAF80E37EAC2}" dt="2025-02-18T10:41:42.599" v="1461" actId="255"/>
          <ac:spMkLst>
            <pc:docMk/>
            <pc:sldMk cId="0" sldId="294"/>
            <ac:spMk id="831" creationId="{00000000-0000-0000-0000-000000000000}"/>
          </ac:spMkLst>
        </pc:spChg>
        <pc:spChg chg="mod">
          <ac:chgData name="Vivek Singh" userId="c68ea14e-6d0d-471c-9eea-973d333809dc" providerId="ADAL" clId="{DA9A3125-DF68-4A52-87D4-AAF80E37EAC2}" dt="2025-02-18T10:57:57.612" v="1495" actId="255"/>
          <ac:spMkLst>
            <pc:docMk/>
            <pc:sldMk cId="0" sldId="294"/>
            <ac:spMk id="832" creationId="{00000000-0000-0000-0000-000000000000}"/>
          </ac:spMkLst>
        </pc:spChg>
        <pc:spChg chg="mod">
          <ac:chgData name="Vivek Singh" userId="c68ea14e-6d0d-471c-9eea-973d333809dc" providerId="ADAL" clId="{DA9A3125-DF68-4A52-87D4-AAF80E37EAC2}" dt="2025-02-18T10:34:42.982" v="1416" actId="255"/>
          <ac:spMkLst>
            <pc:docMk/>
            <pc:sldMk cId="0" sldId="294"/>
            <ac:spMk id="836" creationId="{00000000-0000-0000-0000-000000000000}"/>
          </ac:spMkLst>
        </pc:spChg>
        <pc:spChg chg="mod">
          <ac:chgData name="Vivek Singh" userId="c68ea14e-6d0d-471c-9eea-973d333809dc" providerId="ADAL" clId="{DA9A3125-DF68-4A52-87D4-AAF80E37EAC2}" dt="2025-02-18T10:36:27.366" v="1434" actId="1076"/>
          <ac:spMkLst>
            <pc:docMk/>
            <pc:sldMk cId="0" sldId="294"/>
            <ac:spMk id="839" creationId="{00000000-0000-0000-0000-000000000000}"/>
          </ac:spMkLst>
        </pc:spChg>
        <pc:spChg chg="mod">
          <ac:chgData name="Vivek Singh" userId="c68ea14e-6d0d-471c-9eea-973d333809dc" providerId="ADAL" clId="{DA9A3125-DF68-4A52-87D4-AAF80E37EAC2}" dt="2025-02-18T10:57:44.518" v="1494" actId="2711"/>
          <ac:spMkLst>
            <pc:docMk/>
            <pc:sldMk cId="0" sldId="294"/>
            <ac:spMk id="840" creationId="{00000000-0000-0000-0000-000000000000}"/>
          </ac:spMkLst>
        </pc:spChg>
        <pc:spChg chg="mod">
          <ac:chgData name="Vivek Singh" userId="c68ea14e-6d0d-471c-9eea-973d333809dc" providerId="ADAL" clId="{DA9A3125-DF68-4A52-87D4-AAF80E37EAC2}" dt="2025-02-18T10:34:54.193" v="1418" actId="255"/>
          <ac:spMkLst>
            <pc:docMk/>
            <pc:sldMk cId="0" sldId="294"/>
            <ac:spMk id="845" creationId="{00000000-0000-0000-0000-000000000000}"/>
          </ac:spMkLst>
        </pc:spChg>
        <pc:spChg chg="mod">
          <ac:chgData name="Vivek Singh" userId="c68ea14e-6d0d-471c-9eea-973d333809dc" providerId="ADAL" clId="{DA9A3125-DF68-4A52-87D4-AAF80E37EAC2}" dt="2025-02-18T10:41:54.728" v="1464" actId="14100"/>
          <ac:spMkLst>
            <pc:docMk/>
            <pc:sldMk cId="0" sldId="294"/>
            <ac:spMk id="846" creationId="{00000000-0000-0000-0000-000000000000}"/>
          </ac:spMkLst>
        </pc:spChg>
        <pc:spChg chg="mod">
          <ac:chgData name="Vivek Singh" userId="c68ea14e-6d0d-471c-9eea-973d333809dc" providerId="ADAL" clId="{DA9A3125-DF68-4A52-87D4-AAF80E37EAC2}" dt="2025-02-18T10:41:23.924" v="1458" actId="1076"/>
          <ac:spMkLst>
            <pc:docMk/>
            <pc:sldMk cId="0" sldId="294"/>
            <ac:spMk id="847" creationId="{00000000-0000-0000-0000-000000000000}"/>
          </ac:spMkLst>
        </pc:spChg>
        <pc:spChg chg="mod">
          <ac:chgData name="Vivek Singh" userId="c68ea14e-6d0d-471c-9eea-973d333809dc" providerId="ADAL" clId="{DA9A3125-DF68-4A52-87D4-AAF80E37EAC2}" dt="2025-02-18T10:42:24.639" v="1468" actId="1035"/>
          <ac:spMkLst>
            <pc:docMk/>
            <pc:sldMk cId="0" sldId="294"/>
            <ac:spMk id="848" creationId="{00000000-0000-0000-0000-000000000000}"/>
          </ac:spMkLst>
        </pc:spChg>
        <pc:spChg chg="mod">
          <ac:chgData name="Vivek Singh" userId="c68ea14e-6d0d-471c-9eea-973d333809dc" providerId="ADAL" clId="{DA9A3125-DF68-4A52-87D4-AAF80E37EAC2}" dt="2025-02-18T10:41:31.832" v="1459" actId="255"/>
          <ac:spMkLst>
            <pc:docMk/>
            <pc:sldMk cId="0" sldId="294"/>
            <ac:spMk id="849" creationId="{00000000-0000-0000-0000-000000000000}"/>
          </ac:spMkLst>
        </pc:spChg>
        <pc:spChg chg="mod">
          <ac:chgData name="Vivek Singh" userId="c68ea14e-6d0d-471c-9eea-973d333809dc" providerId="ADAL" clId="{DA9A3125-DF68-4A52-87D4-AAF80E37EAC2}" dt="2025-02-18T10:34:38.210" v="1415" actId="255"/>
          <ac:spMkLst>
            <pc:docMk/>
            <pc:sldMk cId="0" sldId="294"/>
            <ac:spMk id="853" creationId="{00000000-0000-0000-0000-000000000000}"/>
          </ac:spMkLst>
        </pc:spChg>
        <pc:spChg chg="mod">
          <ac:chgData name="Vivek Singh" userId="c68ea14e-6d0d-471c-9eea-973d333809dc" providerId="ADAL" clId="{DA9A3125-DF68-4A52-87D4-AAF80E37EAC2}" dt="2025-02-18T10:41:47.152" v="1462" actId="255"/>
          <ac:spMkLst>
            <pc:docMk/>
            <pc:sldMk cId="0" sldId="294"/>
            <ac:spMk id="856" creationId="{00000000-0000-0000-0000-000000000000}"/>
          </ac:spMkLst>
        </pc:spChg>
      </pc:sldChg>
      <pc:sldChg chg="addSp delSp modSp mod modNotesTx">
        <pc:chgData name="Vivek Singh" userId="c68ea14e-6d0d-471c-9eea-973d333809dc" providerId="ADAL" clId="{DA9A3125-DF68-4A52-87D4-AAF80E37EAC2}" dt="2025-02-18T10:42:35.751" v="1469" actId="255"/>
        <pc:sldMkLst>
          <pc:docMk/>
          <pc:sldMk cId="0" sldId="295"/>
        </pc:sldMkLst>
        <pc:spChg chg="add mod">
          <ac:chgData name="Vivek Singh" userId="c68ea14e-6d0d-471c-9eea-973d333809dc" providerId="ADAL" clId="{DA9A3125-DF68-4A52-87D4-AAF80E37EAC2}" dt="2025-02-18T09:04:24.200" v="867"/>
          <ac:spMkLst>
            <pc:docMk/>
            <pc:sldMk cId="0" sldId="295"/>
            <ac:spMk id="9" creationId="{AC3022FE-4FC5-595A-3567-FAF8B34954AB}"/>
          </ac:spMkLst>
        </pc:spChg>
        <pc:spChg chg="mod">
          <ac:chgData name="Vivek Singh" userId="c68ea14e-6d0d-471c-9eea-973d333809dc" providerId="ADAL" clId="{DA9A3125-DF68-4A52-87D4-AAF80E37EAC2}" dt="2025-02-18T10:42:35.751" v="1469" actId="255"/>
          <ac:spMkLst>
            <pc:docMk/>
            <pc:sldMk cId="0" sldId="295"/>
            <ac:spMk id="862" creationId="{00000000-0000-0000-0000-000000000000}"/>
          </ac:spMkLst>
        </pc:spChg>
      </pc:sldChg>
      <pc:sldChg chg="addSp delSp modSp mod modNotesTx">
        <pc:chgData name="Vivek Singh" userId="c68ea14e-6d0d-471c-9eea-973d333809dc" providerId="ADAL" clId="{DA9A3125-DF68-4A52-87D4-AAF80E37EAC2}" dt="2025-02-18T10:42:41.746" v="1470" actId="255"/>
        <pc:sldMkLst>
          <pc:docMk/>
          <pc:sldMk cId="0" sldId="296"/>
        </pc:sldMkLst>
        <pc:spChg chg="add mod">
          <ac:chgData name="Vivek Singh" userId="c68ea14e-6d0d-471c-9eea-973d333809dc" providerId="ADAL" clId="{DA9A3125-DF68-4A52-87D4-AAF80E37EAC2}" dt="2025-02-18T09:04:31.282" v="894"/>
          <ac:spMkLst>
            <pc:docMk/>
            <pc:sldMk cId="0" sldId="296"/>
            <ac:spMk id="9" creationId="{B5219EAE-2BBB-5BA5-AC5F-6E2578B63900}"/>
          </ac:spMkLst>
        </pc:spChg>
        <pc:spChg chg="mod">
          <ac:chgData name="Vivek Singh" userId="c68ea14e-6d0d-471c-9eea-973d333809dc" providerId="ADAL" clId="{DA9A3125-DF68-4A52-87D4-AAF80E37EAC2}" dt="2025-02-18T10:42:41.746" v="1470" actId="255"/>
          <ac:spMkLst>
            <pc:docMk/>
            <pc:sldMk cId="0" sldId="296"/>
            <ac:spMk id="875" creationId="{00000000-0000-0000-0000-000000000000}"/>
          </ac:spMkLst>
        </pc:spChg>
      </pc:sldChg>
      <pc:sldChg chg="addSp delSp modSp mod modCm modNotesTx">
        <pc:chgData name="Vivek Singh" userId="c68ea14e-6d0d-471c-9eea-973d333809dc" providerId="ADAL" clId="{DA9A3125-DF68-4A52-87D4-AAF80E37EAC2}" dt="2025-02-18T09:00:07.677" v="280" actId="1036"/>
        <pc:sldMkLst>
          <pc:docMk/>
          <pc:sldMk cId="547390991" sldId="387"/>
        </pc:sldMkLst>
        <pc:spChg chg="mod">
          <ac:chgData name="Vivek Singh" userId="c68ea14e-6d0d-471c-9eea-973d333809dc" providerId="ADAL" clId="{DA9A3125-DF68-4A52-87D4-AAF80E37EAC2}" dt="2025-02-18T09:00:07.677" v="280" actId="1036"/>
          <ac:spMkLst>
            <pc:docMk/>
            <pc:sldMk cId="547390991" sldId="387"/>
            <ac:spMk id="5" creationId="{AF6B602B-9F4F-69B0-80AF-800AAAC37E45}"/>
          </ac:spMkLst>
        </pc:spChg>
        <pc:spChg chg="mod">
          <ac:chgData name="Vivek Singh" userId="c68ea14e-6d0d-471c-9eea-973d333809dc" providerId="ADAL" clId="{DA9A3125-DF68-4A52-87D4-AAF80E37EAC2}" dt="2025-02-18T06:42:29.893" v="20" actId="20577"/>
          <ac:spMkLst>
            <pc:docMk/>
            <pc:sldMk cId="547390991" sldId="387"/>
            <ac:spMk id="22" creationId="{F0E9E5AF-A66C-DDA5-D954-3EF9E26E87CB}"/>
          </ac:spMkLst>
        </pc:spChg>
        <pc:spChg chg="mod">
          <ac:chgData name="Vivek Singh" userId="c68ea14e-6d0d-471c-9eea-973d333809dc" providerId="ADAL" clId="{DA9A3125-DF68-4A52-87D4-AAF80E37EAC2}" dt="2025-02-18T09:00:03.053" v="274"/>
          <ac:spMkLst>
            <pc:docMk/>
            <pc:sldMk cId="547390991" sldId="387"/>
            <ac:spMk id="24" creationId="{F1EF2662-A0A3-D71C-7544-0CAB70182F54}"/>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6:42:29.893" v="20" actId="20577"/>
              <pc2:cmMkLst xmlns:pc2="http://schemas.microsoft.com/office/powerpoint/2019/9/main/command">
                <pc:docMk/>
                <pc:sldMk cId="547390991" sldId="387"/>
                <pc2:cmMk id="{33FE0350-EC44-40A8-BE8B-871B8D21C3C6}"/>
              </pc2:cmMkLst>
            </pc226:cmChg>
          </p:ext>
        </pc:extLst>
      </pc:sldChg>
      <pc:sldChg chg="modSp mod modNotesTx">
        <pc:chgData name="Vivek Singh" userId="c68ea14e-6d0d-471c-9eea-973d333809dc" providerId="ADAL" clId="{DA9A3125-DF68-4A52-87D4-AAF80E37EAC2}" dt="2025-02-18T06:55:43.571" v="115" actId="20577"/>
        <pc:sldMkLst>
          <pc:docMk/>
          <pc:sldMk cId="1109232934" sldId="390"/>
        </pc:sldMkLst>
        <pc:spChg chg="mod">
          <ac:chgData name="Vivek Singh" userId="c68ea14e-6d0d-471c-9eea-973d333809dc" providerId="ADAL" clId="{DA9A3125-DF68-4A52-87D4-AAF80E37EAC2}" dt="2025-02-18T06:39:51.599" v="7" actId="20577"/>
          <ac:spMkLst>
            <pc:docMk/>
            <pc:sldMk cId="1109232934" sldId="390"/>
            <ac:spMk id="2" creationId="{976A12A0-9788-DF6C-5F0B-E7D4B1C44D00}"/>
          </ac:spMkLst>
        </pc:spChg>
      </pc:sldChg>
      <pc:sldChg chg="modNotesTx">
        <pc:chgData name="Vivek Singh" userId="c68ea14e-6d0d-471c-9eea-973d333809dc" providerId="ADAL" clId="{DA9A3125-DF68-4A52-87D4-AAF80E37EAC2}" dt="2025-02-18T06:55:50.840" v="116"/>
        <pc:sldMkLst>
          <pc:docMk/>
          <pc:sldMk cId="102420538" sldId="393"/>
        </pc:sldMkLst>
      </pc:sldChg>
      <pc:sldChg chg="addSp delSp modSp mod modCm modNotesTx">
        <pc:chgData name="Vivek Singh" userId="c68ea14e-6d0d-471c-9eea-973d333809dc" providerId="ADAL" clId="{DA9A3125-DF68-4A52-87D4-AAF80E37EAC2}" dt="2025-02-18T09:00:15.009" v="297"/>
        <pc:sldMkLst>
          <pc:docMk/>
          <pc:sldMk cId="786204691" sldId="396"/>
        </pc:sldMkLst>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00:56.872" v="120" actId="20577"/>
              <pc2:cmMkLst xmlns:pc2="http://schemas.microsoft.com/office/powerpoint/2019/9/main/command">
                <pc:docMk/>
                <pc:sldMk cId="786204691" sldId="396"/>
                <pc2:cmMk id="{24A5A802-8C17-4C2A-A6CF-3293AC6331DE}"/>
              </pc2:cmMkLst>
            </pc226:cmChg>
            <pc226:cmChg xmlns:pc226="http://schemas.microsoft.com/office/powerpoint/2022/06/main/command" chg="mod">
              <pc226:chgData name="Vivek Singh" userId="c68ea14e-6d0d-471c-9eea-973d333809dc" providerId="ADAL" clId="{DA9A3125-DF68-4A52-87D4-AAF80E37EAC2}" dt="2025-02-18T07:00:56.872" v="120" actId="20577"/>
              <pc2:cmMkLst xmlns:pc2="http://schemas.microsoft.com/office/powerpoint/2019/9/main/command">
                <pc:docMk/>
                <pc:sldMk cId="786204691" sldId="396"/>
                <pc2:cmMk id="{A443AD7E-CBCF-49C1-AD77-441C565B714C}"/>
              </pc2:cmMkLst>
            </pc226:cmChg>
          </p:ext>
        </pc:extLst>
      </pc:sldChg>
      <pc:sldChg chg="modSp mod modCm modNotesTx">
        <pc:chgData name="Vivek Singh" userId="c68ea14e-6d0d-471c-9eea-973d333809dc" providerId="ADAL" clId="{DA9A3125-DF68-4A52-87D4-AAF80E37EAC2}" dt="2025-02-18T07:41:22.134" v="152" actId="255"/>
        <pc:sldMkLst>
          <pc:docMk/>
          <pc:sldMk cId="1811198670" sldId="397"/>
        </pc:sldMkLst>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01:20.472" v="121" actId="20577"/>
              <pc2:cmMkLst xmlns:pc2="http://schemas.microsoft.com/office/powerpoint/2019/9/main/command">
                <pc:docMk/>
                <pc:sldMk cId="1811198670" sldId="397"/>
                <pc2:cmMk id="{80A8CAD5-F722-452E-BB3E-2BB4FF5B625E}"/>
              </pc2:cmMkLst>
            </pc226:cmChg>
          </p:ext>
        </pc:extLst>
      </pc:sldChg>
      <pc:sldChg chg="modSp mod modCm modNotesTx">
        <pc:chgData name="Vivek Singh" userId="c68ea14e-6d0d-471c-9eea-973d333809dc" providerId="ADAL" clId="{DA9A3125-DF68-4A52-87D4-AAF80E37EAC2}" dt="2025-02-18T09:10:21.692" v="897" actId="20577"/>
        <pc:sldMkLst>
          <pc:docMk/>
          <pc:sldMk cId="1508026849" sldId="398"/>
        </pc:sldMkLst>
        <pc:spChg chg="mod">
          <ac:chgData name="Vivek Singh" userId="c68ea14e-6d0d-471c-9eea-973d333809dc" providerId="ADAL" clId="{DA9A3125-DF68-4A52-87D4-AAF80E37EAC2}" dt="2025-02-18T09:10:21.692" v="897" actId="20577"/>
          <ac:spMkLst>
            <pc:docMk/>
            <pc:sldMk cId="1508026849" sldId="398"/>
            <ac:spMk id="22" creationId="{61F4BAAC-3B98-FA9B-5A53-0CF5597A84B9}"/>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01:35.463" v="123" actId="20577"/>
              <pc2:cmMkLst xmlns:pc2="http://schemas.microsoft.com/office/powerpoint/2019/9/main/command">
                <pc:docMk/>
                <pc:sldMk cId="1508026849" sldId="398"/>
                <pc2:cmMk id="{E02E9C50-4085-4625-9ABF-F28F64C58586}"/>
              </pc2:cmMkLst>
            </pc226:cmChg>
            <pc226:cmChg xmlns:pc226="http://schemas.microsoft.com/office/powerpoint/2022/06/main/command" chg="mod">
              <pc226:chgData name="Vivek Singh" userId="c68ea14e-6d0d-471c-9eea-973d333809dc" providerId="ADAL" clId="{DA9A3125-DF68-4A52-87D4-AAF80E37EAC2}" dt="2025-02-18T09:10:21.692" v="897" actId="20577"/>
              <pc2:cmMkLst xmlns:pc2="http://schemas.microsoft.com/office/powerpoint/2019/9/main/command">
                <pc:docMk/>
                <pc:sldMk cId="1508026849" sldId="398"/>
                <pc2:cmMk id="{D06A9290-A302-4604-889E-D0FBF36DF33B}"/>
              </pc2:cmMkLst>
            </pc226:cmChg>
          </p:ext>
        </pc:extLst>
      </pc:sldChg>
      <pc:sldChg chg="addSp delSp modSp mod modCm modNotesTx">
        <pc:chgData name="Vivek Singh" userId="c68ea14e-6d0d-471c-9eea-973d333809dc" providerId="ADAL" clId="{DA9A3125-DF68-4A52-87D4-AAF80E37EAC2}" dt="2025-02-18T09:11:54.052" v="898" actId="113"/>
        <pc:sldMkLst>
          <pc:docMk/>
          <pc:sldMk cId="2743589613" sldId="399"/>
        </pc:sldMkLst>
        <pc:spChg chg="mod">
          <ac:chgData name="Vivek Singh" userId="c68ea14e-6d0d-471c-9eea-973d333809dc" providerId="ADAL" clId="{DA9A3125-DF68-4A52-87D4-AAF80E37EAC2}" dt="2025-02-18T09:11:54.052" v="898" actId="113"/>
          <ac:spMkLst>
            <pc:docMk/>
            <pc:sldMk cId="2743589613" sldId="399"/>
            <ac:spMk id="22" creationId="{8171A3DD-D845-AE87-37BD-EC7B2AC4DA58}"/>
          </ac:spMkLst>
        </pc:spChg>
        <pc:spChg chg="mod">
          <ac:chgData name="Vivek Singh" userId="c68ea14e-6d0d-471c-9eea-973d333809dc" providerId="ADAL" clId="{DA9A3125-DF68-4A52-87D4-AAF80E37EAC2}" dt="2025-02-18T09:00:26.481" v="312"/>
          <ac:spMkLst>
            <pc:docMk/>
            <pc:sldMk cId="2743589613" sldId="399"/>
            <ac:spMk id="24" creationId="{746C40B9-3D9B-0A76-17E5-A9D784EDA671}"/>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01:51.425" v="124" actId="20577"/>
              <pc2:cmMkLst xmlns:pc2="http://schemas.microsoft.com/office/powerpoint/2019/9/main/command">
                <pc:docMk/>
                <pc:sldMk cId="2743589613" sldId="399"/>
                <pc2:cmMk id="{70E4ABC9-A590-4090-8249-E24D628BC0A4}"/>
              </pc2:cmMkLst>
            </pc226:cmChg>
          </p:ext>
        </pc:extLst>
      </pc:sldChg>
      <pc:sldChg chg="modSp mod modCm modNotesTx">
        <pc:chgData name="Vivek Singh" userId="c68ea14e-6d0d-471c-9eea-973d333809dc" providerId="ADAL" clId="{DA9A3125-DF68-4A52-87D4-AAF80E37EAC2}" dt="2025-02-18T09:11:59.210" v="899" actId="113"/>
        <pc:sldMkLst>
          <pc:docMk/>
          <pc:sldMk cId="759363223" sldId="400"/>
        </pc:sldMkLst>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02:05.176" v="125" actId="20577"/>
              <pc2:cmMkLst xmlns:pc2="http://schemas.microsoft.com/office/powerpoint/2019/9/main/command">
                <pc:docMk/>
                <pc:sldMk cId="759363223" sldId="400"/>
                <pc2:cmMk id="{75CF84C3-85B8-43C4-8B03-7DC80CA735AF}"/>
              </pc2:cmMkLst>
            </pc226:cmChg>
          </p:ext>
        </pc:extLst>
      </pc:sldChg>
      <pc:sldChg chg="addSp delSp modSp mod modNotesTx">
        <pc:chgData name="Vivek Singh" userId="c68ea14e-6d0d-471c-9eea-973d333809dc" providerId="ADAL" clId="{DA9A3125-DF68-4A52-87D4-AAF80E37EAC2}" dt="2025-02-18T09:19:48.332" v="937" actId="113"/>
        <pc:sldMkLst>
          <pc:docMk/>
          <pc:sldMk cId="1593633730" sldId="401"/>
        </pc:sldMkLst>
        <pc:spChg chg="add mod">
          <ac:chgData name="Vivek Singh" userId="c68ea14e-6d0d-471c-9eea-973d333809dc" providerId="ADAL" clId="{DA9A3125-DF68-4A52-87D4-AAF80E37EAC2}" dt="2025-02-18T09:19:48.332" v="937" actId="113"/>
          <ac:spMkLst>
            <pc:docMk/>
            <pc:sldMk cId="1593633730" sldId="401"/>
            <ac:spMk id="2" creationId="{43B7609A-42AD-D2FC-0F9A-D1C108FDD5F1}"/>
          </ac:spMkLst>
        </pc:spChg>
        <pc:spChg chg="mod">
          <ac:chgData name="Vivek Singh" userId="c68ea14e-6d0d-471c-9eea-973d333809dc" providerId="ADAL" clId="{DA9A3125-DF68-4A52-87D4-AAF80E37EAC2}" dt="2025-02-18T09:19:10.539" v="933" actId="1035"/>
          <ac:spMkLst>
            <pc:docMk/>
            <pc:sldMk cId="1593633730" sldId="401"/>
            <ac:spMk id="6" creationId="{5E6A586E-1732-3751-4242-70C0AEA455D5}"/>
          </ac:spMkLst>
        </pc:spChg>
        <pc:spChg chg="mod">
          <ac:chgData name="Vivek Singh" userId="c68ea14e-6d0d-471c-9eea-973d333809dc" providerId="ADAL" clId="{DA9A3125-DF68-4A52-87D4-AAF80E37EAC2}" dt="2025-02-18T09:19:10.539" v="933" actId="1035"/>
          <ac:spMkLst>
            <pc:docMk/>
            <pc:sldMk cId="1593633730" sldId="401"/>
            <ac:spMk id="8" creationId="{B855EB63-CDFF-BCA5-51F3-2F5310AFBA0F}"/>
          </ac:spMkLst>
        </pc:spChg>
        <pc:spChg chg="mod">
          <ac:chgData name="Vivek Singh" userId="c68ea14e-6d0d-471c-9eea-973d333809dc" providerId="ADAL" clId="{DA9A3125-DF68-4A52-87D4-AAF80E37EAC2}" dt="2025-02-18T07:26:47.387" v="147" actId="20577"/>
          <ac:spMkLst>
            <pc:docMk/>
            <pc:sldMk cId="1593633730" sldId="401"/>
            <ac:spMk id="22" creationId="{74CE4BB0-A61D-7ADA-55F0-D09AB5922070}"/>
          </ac:spMkLst>
        </pc:spChg>
      </pc:sldChg>
      <pc:sldChg chg="addSp delSp modSp mod modCm modNotesTx">
        <pc:chgData name="Vivek Singh" userId="c68ea14e-6d0d-471c-9eea-973d333809dc" providerId="ADAL" clId="{DA9A3125-DF68-4A52-87D4-AAF80E37EAC2}" dt="2025-02-18T09:00:41.128" v="331"/>
        <pc:sldMkLst>
          <pc:docMk/>
          <pc:sldMk cId="2464182581" sldId="402"/>
        </pc:sldMkLst>
        <pc:spChg chg="mod">
          <ac:chgData name="Vivek Singh" userId="c68ea14e-6d0d-471c-9eea-973d333809dc" providerId="ADAL" clId="{DA9A3125-DF68-4A52-87D4-AAF80E37EAC2}" dt="2025-02-18T07:20:40.807" v="126" actId="20577"/>
          <ac:spMkLst>
            <pc:docMk/>
            <pc:sldMk cId="2464182581" sldId="402"/>
            <ac:spMk id="22" creationId="{35EBE10E-1C37-CAFD-04DB-42070B7BD9A5}"/>
          </ac:spMkLst>
        </pc:spChg>
        <pc:spChg chg="mod">
          <ac:chgData name="Vivek Singh" userId="c68ea14e-6d0d-471c-9eea-973d333809dc" providerId="ADAL" clId="{DA9A3125-DF68-4A52-87D4-AAF80E37EAC2}" dt="2025-02-18T09:00:41.128" v="329"/>
          <ac:spMkLst>
            <pc:docMk/>
            <pc:sldMk cId="2464182581" sldId="402"/>
            <ac:spMk id="24" creationId="{D0ABD744-5D32-5A02-B94C-063A849F15CA}"/>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0:40.807" v="126" actId="20577"/>
              <pc2:cmMkLst xmlns:pc2="http://schemas.microsoft.com/office/powerpoint/2019/9/main/command">
                <pc:docMk/>
                <pc:sldMk cId="2464182581" sldId="402"/>
                <pc2:cmMk id="{C8BA29B3-2FE5-4072-9D2A-D01E4A4C0BA9}"/>
              </pc2:cmMkLst>
            </pc226:cmChg>
          </p:ext>
        </pc:extLst>
      </pc:sldChg>
      <pc:sldChg chg="modSp mod modCm modNotesTx">
        <pc:chgData name="Vivek Singh" userId="c68ea14e-6d0d-471c-9eea-973d333809dc" providerId="ADAL" clId="{DA9A3125-DF68-4A52-87D4-AAF80E37EAC2}" dt="2025-02-18T09:36:16.599" v="944" actId="113"/>
        <pc:sldMkLst>
          <pc:docMk/>
          <pc:sldMk cId="2045225900" sldId="403"/>
        </pc:sldMkLst>
        <pc:spChg chg="mod">
          <ac:chgData name="Vivek Singh" userId="c68ea14e-6d0d-471c-9eea-973d333809dc" providerId="ADAL" clId="{DA9A3125-DF68-4A52-87D4-AAF80E37EAC2}" dt="2025-02-18T09:36:16.599" v="944" actId="113"/>
          <ac:spMkLst>
            <pc:docMk/>
            <pc:sldMk cId="2045225900" sldId="403"/>
            <ac:spMk id="22" creationId="{7A65E075-FA6B-22B8-0E51-911CE0DF21D2}"/>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1:26.391" v="129" actId="20577"/>
              <pc2:cmMkLst xmlns:pc2="http://schemas.microsoft.com/office/powerpoint/2019/9/main/command">
                <pc:docMk/>
                <pc:sldMk cId="2045225900" sldId="403"/>
                <pc2:cmMk id="{474C5D77-4956-404D-A238-7CCF7065A26F}"/>
              </pc2:cmMkLst>
            </pc226:cmChg>
          </p:ext>
        </pc:extLst>
      </pc:sldChg>
      <pc:sldChg chg="addSp delSp modSp mod modCm modNotesTx">
        <pc:chgData name="Vivek Singh" userId="c68ea14e-6d0d-471c-9eea-973d333809dc" providerId="ADAL" clId="{DA9A3125-DF68-4A52-87D4-AAF80E37EAC2}" dt="2025-02-18T09:00:59.999" v="348"/>
        <pc:sldMkLst>
          <pc:docMk/>
          <pc:sldMk cId="3121608158" sldId="404"/>
        </pc:sldMkLst>
        <pc:spChg chg="mod">
          <ac:chgData name="Vivek Singh" userId="c68ea14e-6d0d-471c-9eea-973d333809dc" providerId="ADAL" clId="{DA9A3125-DF68-4A52-87D4-AAF80E37EAC2}" dt="2025-02-18T07:21:21.333" v="128" actId="20577"/>
          <ac:spMkLst>
            <pc:docMk/>
            <pc:sldMk cId="3121608158" sldId="404"/>
            <ac:spMk id="22" creationId="{FCB64B75-E67B-37C7-8F8A-54663AE3B455}"/>
          </ac:spMkLst>
        </pc:spChg>
        <pc:spChg chg="mod">
          <ac:chgData name="Vivek Singh" userId="c68ea14e-6d0d-471c-9eea-973d333809dc" providerId="ADAL" clId="{DA9A3125-DF68-4A52-87D4-AAF80E37EAC2}" dt="2025-02-18T09:00:59.999" v="346"/>
          <ac:spMkLst>
            <pc:docMk/>
            <pc:sldMk cId="3121608158" sldId="404"/>
            <ac:spMk id="24" creationId="{26F31A6D-2887-1B12-1A77-FA67B7EB57FA}"/>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1:21.333" v="128" actId="20577"/>
              <pc2:cmMkLst xmlns:pc2="http://schemas.microsoft.com/office/powerpoint/2019/9/main/command">
                <pc:docMk/>
                <pc:sldMk cId="3121608158" sldId="404"/>
                <pc2:cmMk id="{419B3BAB-63CA-4B36-85EB-B8A5D49C7C0F}"/>
              </pc2:cmMkLst>
            </pc226:cmChg>
          </p:ext>
        </pc:extLst>
      </pc:sldChg>
      <pc:sldChg chg="modSp mod modCm modNotesTx">
        <pc:chgData name="Vivek Singh" userId="c68ea14e-6d0d-471c-9eea-973d333809dc" providerId="ADAL" clId="{DA9A3125-DF68-4A52-87D4-AAF80E37EAC2}" dt="2025-02-18T09:37:58.820" v="945" actId="1076"/>
        <pc:sldMkLst>
          <pc:docMk/>
          <pc:sldMk cId="2907106762" sldId="405"/>
        </pc:sldMkLst>
        <pc:spChg chg="mod">
          <ac:chgData name="Vivek Singh" userId="c68ea14e-6d0d-471c-9eea-973d333809dc" providerId="ADAL" clId="{DA9A3125-DF68-4A52-87D4-AAF80E37EAC2}" dt="2025-02-18T07:21:15.259" v="127" actId="20577"/>
          <ac:spMkLst>
            <pc:docMk/>
            <pc:sldMk cId="2907106762" sldId="405"/>
            <ac:spMk id="22" creationId="{E1AEA334-EDE2-E387-8F89-DAD7110AA1C0}"/>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1:15.259" v="127" actId="20577"/>
              <pc2:cmMkLst xmlns:pc2="http://schemas.microsoft.com/office/powerpoint/2019/9/main/command">
                <pc:docMk/>
                <pc:sldMk cId="2907106762" sldId="405"/>
                <pc2:cmMk id="{17D67149-78E8-448C-A454-35A7ED1272EC}"/>
              </pc2:cmMkLst>
            </pc226:cmChg>
          </p:ext>
        </pc:extLst>
      </pc:sldChg>
      <pc:sldChg chg="modNotesTx">
        <pc:chgData name="Vivek Singh" userId="c68ea14e-6d0d-471c-9eea-973d333809dc" providerId="ADAL" clId="{DA9A3125-DF68-4A52-87D4-AAF80E37EAC2}" dt="2025-02-18T06:48:54.182" v="37"/>
        <pc:sldMkLst>
          <pc:docMk/>
          <pc:sldMk cId="460635189" sldId="406"/>
        </pc:sldMkLst>
      </pc:sldChg>
      <pc:sldChg chg="addSp delSp modSp mod modCm modNotesTx">
        <pc:chgData name="Vivek Singh" userId="c68ea14e-6d0d-471c-9eea-973d333809dc" providerId="ADAL" clId="{DA9A3125-DF68-4A52-87D4-AAF80E37EAC2}" dt="2025-02-18T09:24:42.001" v="941" actId="1076"/>
        <pc:sldMkLst>
          <pc:docMk/>
          <pc:sldMk cId="2069765410" sldId="408"/>
        </pc:sldMkLst>
        <pc:spChg chg="mod">
          <ac:chgData name="Vivek Singh" userId="c68ea14e-6d0d-471c-9eea-973d333809dc" providerId="ADAL" clId="{DA9A3125-DF68-4A52-87D4-AAF80E37EAC2}" dt="2025-02-18T07:21:52.319" v="130" actId="20577"/>
          <ac:spMkLst>
            <pc:docMk/>
            <pc:sldMk cId="2069765410" sldId="408"/>
            <ac:spMk id="22" creationId="{98CCC9E3-4401-524D-DF07-5845C77A8EDE}"/>
          </ac:spMkLst>
        </pc:spChg>
        <pc:spChg chg="mod">
          <ac:chgData name="Vivek Singh" userId="c68ea14e-6d0d-471c-9eea-973d333809dc" providerId="ADAL" clId="{DA9A3125-DF68-4A52-87D4-AAF80E37EAC2}" dt="2025-02-18T09:01:17.607" v="380"/>
          <ac:spMkLst>
            <pc:docMk/>
            <pc:sldMk cId="2069765410" sldId="408"/>
            <ac:spMk id="24" creationId="{75C8C894-F711-A550-4461-6B97D7E726D9}"/>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1:52.319" v="130" actId="20577"/>
              <pc2:cmMkLst xmlns:pc2="http://schemas.microsoft.com/office/powerpoint/2019/9/main/command">
                <pc:docMk/>
                <pc:sldMk cId="2069765410" sldId="408"/>
                <pc2:cmMk id="{48866967-DEF6-4BB0-BD5D-1371733E62C0}"/>
              </pc2:cmMkLst>
            </pc226:cmChg>
          </p:ext>
        </pc:extLst>
      </pc:sldChg>
      <pc:sldChg chg="addSp delSp modSp mod modCm modNotesTx">
        <pc:chgData name="Vivek Singh" userId="c68ea14e-6d0d-471c-9eea-973d333809dc" providerId="ADAL" clId="{DA9A3125-DF68-4A52-87D4-AAF80E37EAC2}" dt="2025-02-18T09:24:18.428" v="939" actId="1076"/>
        <pc:sldMkLst>
          <pc:docMk/>
          <pc:sldMk cId="401026100" sldId="409"/>
        </pc:sldMkLst>
        <pc:spChg chg="mod">
          <ac:chgData name="Vivek Singh" userId="c68ea14e-6d0d-471c-9eea-973d333809dc" providerId="ADAL" clId="{DA9A3125-DF68-4A52-87D4-AAF80E37EAC2}" dt="2025-02-18T07:22:37.917" v="134" actId="20577"/>
          <ac:spMkLst>
            <pc:docMk/>
            <pc:sldMk cId="401026100" sldId="409"/>
            <ac:spMk id="22" creationId="{E05F9A45-82C5-05B2-6709-008FB3900A0E}"/>
          </ac:spMkLst>
        </pc:spChg>
        <pc:spChg chg="mod">
          <ac:chgData name="Vivek Singh" userId="c68ea14e-6d0d-471c-9eea-973d333809dc" providerId="ADAL" clId="{DA9A3125-DF68-4A52-87D4-AAF80E37EAC2}" dt="2025-02-18T09:02:10.406" v="590"/>
          <ac:spMkLst>
            <pc:docMk/>
            <pc:sldMk cId="401026100" sldId="409"/>
            <ac:spMk id="24" creationId="{DC95DB72-346B-A540-82AF-76DBAA15E240}"/>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2:37.917" v="134" actId="20577"/>
              <pc2:cmMkLst xmlns:pc2="http://schemas.microsoft.com/office/powerpoint/2019/9/main/command">
                <pc:docMk/>
                <pc:sldMk cId="401026100" sldId="409"/>
                <pc2:cmMk id="{E9EE0DE4-792A-450C-9C9A-668DCF578A65}"/>
              </pc2:cmMkLst>
            </pc226:cmChg>
          </p:ext>
        </pc:extLst>
      </pc:sldChg>
      <pc:sldChg chg="addSp delSp modSp mod modCm modNotesTx">
        <pc:chgData name="Vivek Singh" userId="c68ea14e-6d0d-471c-9eea-973d333809dc" providerId="ADAL" clId="{DA9A3125-DF68-4A52-87D4-AAF80E37EAC2}" dt="2025-02-18T09:01:24.646" v="399"/>
        <pc:sldMkLst>
          <pc:docMk/>
          <pc:sldMk cId="1129730527" sldId="410"/>
        </pc:sldMkLst>
        <pc:spChg chg="mod">
          <ac:chgData name="Vivek Singh" userId="c68ea14e-6d0d-471c-9eea-973d333809dc" providerId="ADAL" clId="{DA9A3125-DF68-4A52-87D4-AAF80E37EAC2}" dt="2025-02-18T07:22:13.428" v="131" actId="20577"/>
          <ac:spMkLst>
            <pc:docMk/>
            <pc:sldMk cId="1129730527" sldId="410"/>
            <ac:spMk id="22" creationId="{85AA2BC0-E7B2-C896-524D-C5062D57E2C4}"/>
          </ac:spMkLst>
        </pc:spChg>
        <pc:spChg chg="mod">
          <ac:chgData name="Vivek Singh" userId="c68ea14e-6d0d-471c-9eea-973d333809dc" providerId="ADAL" clId="{DA9A3125-DF68-4A52-87D4-AAF80E37EAC2}" dt="2025-02-18T09:01:24.646" v="397"/>
          <ac:spMkLst>
            <pc:docMk/>
            <pc:sldMk cId="1129730527" sldId="410"/>
            <ac:spMk id="24" creationId="{DCC99C1A-F47E-5058-C218-FBF8B59BA3E6}"/>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2:13.428" v="131" actId="20577"/>
              <pc2:cmMkLst xmlns:pc2="http://schemas.microsoft.com/office/powerpoint/2019/9/main/command">
                <pc:docMk/>
                <pc:sldMk cId="1129730527" sldId="410"/>
                <pc2:cmMk id="{BC93AEF8-A1DD-4ADE-BA0E-463F399403F2}"/>
              </pc2:cmMkLst>
            </pc226:cmChg>
          </p:ext>
        </pc:extLst>
      </pc:sldChg>
      <pc:sldChg chg="addSp delSp modSp mod modCm modNotesTx">
        <pc:chgData name="Vivek Singh" userId="c68ea14e-6d0d-471c-9eea-973d333809dc" providerId="ADAL" clId="{DA9A3125-DF68-4A52-87D4-AAF80E37EAC2}" dt="2025-02-18T09:24:47.766" v="942" actId="1076"/>
        <pc:sldMkLst>
          <pc:docMk/>
          <pc:sldMk cId="2865672639" sldId="411"/>
        </pc:sldMkLst>
        <pc:spChg chg="mod">
          <ac:chgData name="Vivek Singh" userId="c68ea14e-6d0d-471c-9eea-973d333809dc" providerId="ADAL" clId="{DA9A3125-DF68-4A52-87D4-AAF80E37EAC2}" dt="2025-02-18T07:22:22.610" v="132" actId="20577"/>
          <ac:spMkLst>
            <pc:docMk/>
            <pc:sldMk cId="2865672639" sldId="411"/>
            <ac:spMk id="22" creationId="{A1F16B22-0FCE-EC6D-298D-17ACA69F5129}"/>
          </ac:spMkLst>
        </pc:spChg>
        <pc:spChg chg="mod">
          <ac:chgData name="Vivek Singh" userId="c68ea14e-6d0d-471c-9eea-973d333809dc" providerId="ADAL" clId="{DA9A3125-DF68-4A52-87D4-AAF80E37EAC2}" dt="2025-02-18T09:01:56.531" v="558"/>
          <ac:spMkLst>
            <pc:docMk/>
            <pc:sldMk cId="2865672639" sldId="411"/>
            <ac:spMk id="24" creationId="{57CEBA30-A8F0-23FC-AD57-27C2BCE8EFE8}"/>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2:22.610" v="132" actId="20577"/>
              <pc2:cmMkLst xmlns:pc2="http://schemas.microsoft.com/office/powerpoint/2019/9/main/command">
                <pc:docMk/>
                <pc:sldMk cId="2865672639" sldId="411"/>
                <pc2:cmMk id="{68DE528E-C74B-4719-83A9-782DF05502C6}"/>
              </pc2:cmMkLst>
            </pc226:cmChg>
          </p:ext>
        </pc:extLst>
      </pc:sldChg>
      <pc:sldChg chg="addSp delSp modSp mod modCm modNotesTx">
        <pc:chgData name="Vivek Singh" userId="c68ea14e-6d0d-471c-9eea-973d333809dc" providerId="ADAL" clId="{DA9A3125-DF68-4A52-87D4-AAF80E37EAC2}" dt="2025-02-18T09:24:13.084" v="938" actId="1076"/>
        <pc:sldMkLst>
          <pc:docMk/>
          <pc:sldMk cId="4112323976" sldId="412"/>
        </pc:sldMkLst>
        <pc:spChg chg="mod">
          <ac:chgData name="Vivek Singh" userId="c68ea14e-6d0d-471c-9eea-973d333809dc" providerId="ADAL" clId="{DA9A3125-DF68-4A52-87D4-AAF80E37EAC2}" dt="2025-02-18T07:22:30.130" v="133" actId="20577"/>
          <ac:spMkLst>
            <pc:docMk/>
            <pc:sldMk cId="4112323976" sldId="412"/>
            <ac:spMk id="22" creationId="{36F9A58D-6C82-AB23-C10B-AB47ABE1A4E9}"/>
          </ac:spMkLst>
        </pc:spChg>
        <pc:spChg chg="mod">
          <ac:chgData name="Vivek Singh" userId="c68ea14e-6d0d-471c-9eea-973d333809dc" providerId="ADAL" clId="{DA9A3125-DF68-4A52-87D4-AAF80E37EAC2}" dt="2025-02-18T09:01:55.182" v="548"/>
          <ac:spMkLst>
            <pc:docMk/>
            <pc:sldMk cId="4112323976" sldId="412"/>
            <ac:spMk id="24" creationId="{DC084F66-BF3B-368C-CEC7-E63543DE5158}"/>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2:30.130" v="133" actId="20577"/>
              <pc2:cmMkLst xmlns:pc2="http://schemas.microsoft.com/office/powerpoint/2019/9/main/command">
                <pc:docMk/>
                <pc:sldMk cId="4112323976" sldId="412"/>
                <pc2:cmMk id="{1670FB46-5E53-4F0B-B15A-2B8B5C30F295}"/>
              </pc2:cmMkLst>
            </pc226:cmChg>
          </p:ext>
        </pc:extLst>
      </pc:sldChg>
      <pc:sldChg chg="modNotesTx">
        <pc:chgData name="Vivek Singh" userId="c68ea14e-6d0d-471c-9eea-973d333809dc" providerId="ADAL" clId="{DA9A3125-DF68-4A52-87D4-AAF80E37EAC2}" dt="2025-02-18T06:49:19.426" v="45"/>
        <pc:sldMkLst>
          <pc:docMk/>
          <pc:sldMk cId="511332554" sldId="415"/>
        </pc:sldMkLst>
      </pc:sldChg>
      <pc:sldChg chg="modSp mod modCm modNotesTx">
        <pc:chgData name="Vivek Singh" userId="c68ea14e-6d0d-471c-9eea-973d333809dc" providerId="ADAL" clId="{DA9A3125-DF68-4A52-87D4-AAF80E37EAC2}" dt="2025-02-18T08:50:13.713" v="213" actId="1038"/>
        <pc:sldMkLst>
          <pc:docMk/>
          <pc:sldMk cId="1095344553" sldId="416"/>
        </pc:sldMkLst>
        <pc:spChg chg="mod">
          <ac:chgData name="Vivek Singh" userId="c68ea14e-6d0d-471c-9eea-973d333809dc" providerId="ADAL" clId="{DA9A3125-DF68-4A52-87D4-AAF80E37EAC2}" dt="2025-02-18T07:23:31.057" v="135" actId="20577"/>
          <ac:spMkLst>
            <pc:docMk/>
            <pc:sldMk cId="1095344553" sldId="416"/>
            <ac:spMk id="22" creationId="{D0FA50F5-D361-9E7E-EFC1-9470953A78DD}"/>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3:31.057" v="135" actId="20577"/>
              <pc2:cmMkLst xmlns:pc2="http://schemas.microsoft.com/office/powerpoint/2019/9/main/command">
                <pc:docMk/>
                <pc:sldMk cId="1095344553" sldId="416"/>
                <pc2:cmMk id="{27C3C143-908C-42F7-AF4D-5411A2BBB6DC}"/>
              </pc2:cmMkLst>
            </pc226:cmChg>
          </p:ext>
        </pc:extLst>
      </pc:sldChg>
      <pc:sldChg chg="addSp delSp modSp mod modCm modNotesTx">
        <pc:chgData name="Vivek Singh" userId="c68ea14e-6d0d-471c-9eea-973d333809dc" providerId="ADAL" clId="{DA9A3125-DF68-4A52-87D4-AAF80E37EAC2}" dt="2025-02-18T09:54:53.741" v="992" actId="255"/>
        <pc:sldMkLst>
          <pc:docMk/>
          <pc:sldMk cId="3269701131" sldId="417"/>
        </pc:sldMkLst>
        <pc:spChg chg="mod">
          <ac:chgData name="Vivek Singh" userId="c68ea14e-6d0d-471c-9eea-973d333809dc" providerId="ADAL" clId="{DA9A3125-DF68-4A52-87D4-AAF80E37EAC2}" dt="2025-02-18T07:23:40.406" v="136" actId="20577"/>
          <ac:spMkLst>
            <pc:docMk/>
            <pc:sldMk cId="3269701131" sldId="417"/>
            <ac:spMk id="22" creationId="{13059EA2-6141-2167-5D2F-45DAAE73BA67}"/>
          </ac:spMkLst>
        </pc:spChg>
        <pc:spChg chg="mod">
          <ac:chgData name="Vivek Singh" userId="c68ea14e-6d0d-471c-9eea-973d333809dc" providerId="ADAL" clId="{DA9A3125-DF68-4A52-87D4-AAF80E37EAC2}" dt="2025-02-18T09:02:20.804" v="607"/>
          <ac:spMkLst>
            <pc:docMk/>
            <pc:sldMk cId="3269701131" sldId="417"/>
            <ac:spMk id="24" creationId="{578D39C5-6E59-EA88-E956-3C34A635B030}"/>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3:40.406" v="136" actId="20577"/>
              <pc2:cmMkLst xmlns:pc2="http://schemas.microsoft.com/office/powerpoint/2019/9/main/command">
                <pc:docMk/>
                <pc:sldMk cId="3269701131" sldId="417"/>
                <pc2:cmMk id="{C8D00E18-9E5B-4E84-AC73-8C387F7E103B}"/>
              </pc2:cmMkLst>
            </pc226:cmChg>
          </p:ext>
        </pc:extLst>
      </pc:sldChg>
      <pc:sldChg chg="modSp mod modCm modNotesTx">
        <pc:chgData name="Vivek Singh" userId="c68ea14e-6d0d-471c-9eea-973d333809dc" providerId="ADAL" clId="{DA9A3125-DF68-4A52-87D4-AAF80E37EAC2}" dt="2025-02-18T08:51:10.265" v="214" actId="255"/>
        <pc:sldMkLst>
          <pc:docMk/>
          <pc:sldMk cId="2632205506" sldId="418"/>
        </pc:sldMkLst>
        <pc:spChg chg="mod">
          <ac:chgData name="Vivek Singh" userId="c68ea14e-6d0d-471c-9eea-973d333809dc" providerId="ADAL" clId="{DA9A3125-DF68-4A52-87D4-AAF80E37EAC2}" dt="2025-02-18T07:23:47.832" v="137" actId="20577"/>
          <ac:spMkLst>
            <pc:docMk/>
            <pc:sldMk cId="2632205506" sldId="418"/>
            <ac:spMk id="22" creationId="{43BCBC60-2205-DF03-4CDB-F016F5881F22}"/>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3:47.832" v="137" actId="20577"/>
              <pc2:cmMkLst xmlns:pc2="http://schemas.microsoft.com/office/powerpoint/2019/9/main/command">
                <pc:docMk/>
                <pc:sldMk cId="2632205506" sldId="418"/>
                <pc2:cmMk id="{228D92BF-C25A-417D-A098-578E9123AD99}"/>
              </pc2:cmMkLst>
            </pc226:cmChg>
          </p:ext>
        </pc:extLst>
      </pc:sldChg>
      <pc:sldChg chg="modSp mod modCm modNotesTx">
        <pc:chgData name="Vivek Singh" userId="c68ea14e-6d0d-471c-9eea-973d333809dc" providerId="ADAL" clId="{DA9A3125-DF68-4A52-87D4-AAF80E37EAC2}" dt="2025-02-18T09:53:29.757" v="991" actId="12788"/>
        <pc:sldMkLst>
          <pc:docMk/>
          <pc:sldMk cId="283297320" sldId="419"/>
        </pc:sldMkLst>
        <pc:spChg chg="mod">
          <ac:chgData name="Vivek Singh" userId="c68ea14e-6d0d-471c-9eea-973d333809dc" providerId="ADAL" clId="{DA9A3125-DF68-4A52-87D4-AAF80E37EAC2}" dt="2025-02-18T07:24:04.601" v="139" actId="20577"/>
          <ac:spMkLst>
            <pc:docMk/>
            <pc:sldMk cId="283297320" sldId="419"/>
            <ac:spMk id="22" creationId="{73E04387-5206-198D-B6D0-EC26AAFB7C2F}"/>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4:04.601" v="139" actId="20577"/>
              <pc2:cmMkLst xmlns:pc2="http://schemas.microsoft.com/office/powerpoint/2019/9/main/command">
                <pc:docMk/>
                <pc:sldMk cId="283297320" sldId="419"/>
                <pc2:cmMk id="{FB667267-63BD-4AEF-8FAE-FD8BC5DF4DE5}"/>
              </pc2:cmMkLst>
            </pc226:cmChg>
          </p:ext>
        </pc:extLst>
      </pc:sldChg>
      <pc:sldChg chg="addSp delSp modSp mod modCm modNotesTx">
        <pc:chgData name="Vivek Singh" userId="c68ea14e-6d0d-471c-9eea-973d333809dc" providerId="ADAL" clId="{DA9A3125-DF68-4A52-87D4-AAF80E37EAC2}" dt="2025-02-18T09:53:15.299" v="990" actId="1035"/>
        <pc:sldMkLst>
          <pc:docMk/>
          <pc:sldMk cId="3663436532" sldId="420"/>
        </pc:sldMkLst>
        <pc:spChg chg="mod">
          <ac:chgData name="Vivek Singh" userId="c68ea14e-6d0d-471c-9eea-973d333809dc" providerId="ADAL" clId="{DA9A3125-DF68-4A52-87D4-AAF80E37EAC2}" dt="2025-02-18T07:23:56.674" v="138" actId="20577"/>
          <ac:spMkLst>
            <pc:docMk/>
            <pc:sldMk cId="3663436532" sldId="420"/>
            <ac:spMk id="22" creationId="{4C70D6D7-1B7C-774C-8FC7-EED030A5FCB0}"/>
          </ac:spMkLst>
        </pc:spChg>
        <pc:spChg chg="mod">
          <ac:chgData name="Vivek Singh" userId="c68ea14e-6d0d-471c-9eea-973d333809dc" providerId="ADAL" clId="{DA9A3125-DF68-4A52-87D4-AAF80E37EAC2}" dt="2025-02-18T09:02:30.923" v="624"/>
          <ac:spMkLst>
            <pc:docMk/>
            <pc:sldMk cId="3663436532" sldId="420"/>
            <ac:spMk id="24" creationId="{91C93F6A-21C4-75DA-2F54-8DA6967DB546}"/>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3:56.674" v="138" actId="20577"/>
              <pc2:cmMkLst xmlns:pc2="http://schemas.microsoft.com/office/powerpoint/2019/9/main/command">
                <pc:docMk/>
                <pc:sldMk cId="3663436532" sldId="420"/>
                <pc2:cmMk id="{1BE6129D-08E1-48A7-B8E9-AECEBD425109}"/>
              </pc2:cmMkLst>
            </pc226:cmChg>
          </p:ext>
        </pc:extLst>
      </pc:sldChg>
      <pc:sldChg chg="modSp modNotesTx">
        <pc:chgData name="Vivek Singh" userId="c68ea14e-6d0d-471c-9eea-973d333809dc" providerId="ADAL" clId="{DA9A3125-DF68-4A52-87D4-AAF80E37EAC2}" dt="2025-02-18T10:02:52.934" v="1026" actId="1038"/>
        <pc:sldMkLst>
          <pc:docMk/>
          <pc:sldMk cId="776891707" sldId="423"/>
        </pc:sldMkLst>
        <pc:spChg chg="mod">
          <ac:chgData name="Vivek Singh" userId="c68ea14e-6d0d-471c-9eea-973d333809dc" providerId="ADAL" clId="{DA9A3125-DF68-4A52-87D4-AAF80E37EAC2}" dt="2025-02-18T10:02:52.934" v="1026" actId="1038"/>
          <ac:spMkLst>
            <pc:docMk/>
            <pc:sldMk cId="776891707" sldId="423"/>
            <ac:spMk id="30" creationId="{4C7DA587-C9D4-09E5-920B-C27AF2E712CD}"/>
          </ac:spMkLst>
        </pc:spChg>
        <pc:spChg chg="mod">
          <ac:chgData name="Vivek Singh" userId="c68ea14e-6d0d-471c-9eea-973d333809dc" providerId="ADAL" clId="{DA9A3125-DF68-4A52-87D4-AAF80E37EAC2}" dt="2025-02-18T10:02:52.934" v="1026" actId="1038"/>
          <ac:spMkLst>
            <pc:docMk/>
            <pc:sldMk cId="776891707" sldId="423"/>
            <ac:spMk id="31" creationId="{E141CD93-7468-1F71-3681-F49302B97BF8}"/>
          </ac:spMkLst>
        </pc:spChg>
        <pc:spChg chg="mod">
          <ac:chgData name="Vivek Singh" userId="c68ea14e-6d0d-471c-9eea-973d333809dc" providerId="ADAL" clId="{DA9A3125-DF68-4A52-87D4-AAF80E37EAC2}" dt="2025-02-18T10:02:52.934" v="1026" actId="1038"/>
          <ac:spMkLst>
            <pc:docMk/>
            <pc:sldMk cId="776891707" sldId="423"/>
            <ac:spMk id="40" creationId="{D6A69987-FECF-428D-F15F-FBCA05D7D4AC}"/>
          </ac:spMkLst>
        </pc:spChg>
        <pc:spChg chg="mod">
          <ac:chgData name="Vivek Singh" userId="c68ea14e-6d0d-471c-9eea-973d333809dc" providerId="ADAL" clId="{DA9A3125-DF68-4A52-87D4-AAF80E37EAC2}" dt="2025-02-18T10:02:52.934" v="1026" actId="1038"/>
          <ac:spMkLst>
            <pc:docMk/>
            <pc:sldMk cId="776891707" sldId="423"/>
            <ac:spMk id="46" creationId="{D715B877-EAF7-AD59-198D-4A8B717A635F}"/>
          </ac:spMkLst>
        </pc:spChg>
        <pc:spChg chg="mod">
          <ac:chgData name="Vivek Singh" userId="c68ea14e-6d0d-471c-9eea-973d333809dc" providerId="ADAL" clId="{DA9A3125-DF68-4A52-87D4-AAF80E37EAC2}" dt="2025-02-18T10:02:52.934" v="1026" actId="1038"/>
          <ac:spMkLst>
            <pc:docMk/>
            <pc:sldMk cId="776891707" sldId="423"/>
            <ac:spMk id="56" creationId="{CDFEACBE-8F47-DB7F-EB88-180D5F3CBFCB}"/>
          </ac:spMkLst>
        </pc:spChg>
        <pc:spChg chg="mod">
          <ac:chgData name="Vivek Singh" userId="c68ea14e-6d0d-471c-9eea-973d333809dc" providerId="ADAL" clId="{DA9A3125-DF68-4A52-87D4-AAF80E37EAC2}" dt="2025-02-18T10:02:52.934" v="1026" actId="1038"/>
          <ac:spMkLst>
            <pc:docMk/>
            <pc:sldMk cId="776891707" sldId="423"/>
            <ac:spMk id="59" creationId="{9C284CA3-D811-313C-5A67-74DBE69895CF}"/>
          </ac:spMkLst>
        </pc:spChg>
        <pc:spChg chg="mod">
          <ac:chgData name="Vivek Singh" userId="c68ea14e-6d0d-471c-9eea-973d333809dc" providerId="ADAL" clId="{DA9A3125-DF68-4A52-87D4-AAF80E37EAC2}" dt="2025-02-18T10:02:52.934" v="1026" actId="1038"/>
          <ac:spMkLst>
            <pc:docMk/>
            <pc:sldMk cId="776891707" sldId="423"/>
            <ac:spMk id="60" creationId="{83E0C33B-D267-CAD1-7B76-4BB8AEF117D2}"/>
          </ac:spMkLst>
        </pc:spChg>
        <pc:spChg chg="mod">
          <ac:chgData name="Vivek Singh" userId="c68ea14e-6d0d-471c-9eea-973d333809dc" providerId="ADAL" clId="{DA9A3125-DF68-4A52-87D4-AAF80E37EAC2}" dt="2025-02-18T10:02:52.934" v="1026" actId="1038"/>
          <ac:spMkLst>
            <pc:docMk/>
            <pc:sldMk cId="776891707" sldId="423"/>
            <ac:spMk id="66" creationId="{7EAADF7A-F855-7414-036D-4ACFF7C0A5B6}"/>
          </ac:spMkLst>
        </pc:spChg>
        <pc:spChg chg="mod">
          <ac:chgData name="Vivek Singh" userId="c68ea14e-6d0d-471c-9eea-973d333809dc" providerId="ADAL" clId="{DA9A3125-DF68-4A52-87D4-AAF80E37EAC2}" dt="2025-02-18T10:02:52.934" v="1026" actId="1038"/>
          <ac:spMkLst>
            <pc:docMk/>
            <pc:sldMk cId="776891707" sldId="423"/>
            <ac:spMk id="67" creationId="{BEC378BE-9868-7249-230F-EE7232135210}"/>
          </ac:spMkLst>
        </pc:spChg>
        <pc:spChg chg="mod">
          <ac:chgData name="Vivek Singh" userId="c68ea14e-6d0d-471c-9eea-973d333809dc" providerId="ADAL" clId="{DA9A3125-DF68-4A52-87D4-AAF80E37EAC2}" dt="2025-02-18T10:02:52.934" v="1026" actId="1038"/>
          <ac:spMkLst>
            <pc:docMk/>
            <pc:sldMk cId="776891707" sldId="423"/>
            <ac:spMk id="68" creationId="{8EDB8CD4-7045-C052-B46B-4D4DA29BCACB}"/>
          </ac:spMkLst>
        </pc:spChg>
      </pc:sldChg>
      <pc:sldChg chg="addSp delSp modSp mod modCm modNotesTx">
        <pc:chgData name="Vivek Singh" userId="c68ea14e-6d0d-471c-9eea-973d333809dc" providerId="ADAL" clId="{DA9A3125-DF68-4A52-87D4-AAF80E37EAC2}" dt="2025-02-18T09:59:33.962" v="1006" actId="1036"/>
        <pc:sldMkLst>
          <pc:docMk/>
          <pc:sldMk cId="3947855075" sldId="424"/>
        </pc:sldMkLst>
        <pc:spChg chg="mod">
          <ac:chgData name="Vivek Singh" userId="c68ea14e-6d0d-471c-9eea-973d333809dc" providerId="ADAL" clId="{DA9A3125-DF68-4A52-87D4-AAF80E37EAC2}" dt="2025-02-18T09:59:33.962" v="1006" actId="1036"/>
          <ac:spMkLst>
            <pc:docMk/>
            <pc:sldMk cId="3947855075" sldId="424"/>
            <ac:spMk id="22" creationId="{F2F0A4BA-F2EC-30B1-43F7-615FA89B36B9}"/>
          </ac:spMkLst>
        </pc:spChg>
        <pc:spChg chg="mod">
          <ac:chgData name="Vivek Singh" userId="c68ea14e-6d0d-471c-9eea-973d333809dc" providerId="ADAL" clId="{DA9A3125-DF68-4A52-87D4-AAF80E37EAC2}" dt="2025-02-18T09:02:45.531" v="641"/>
          <ac:spMkLst>
            <pc:docMk/>
            <pc:sldMk cId="3947855075" sldId="424"/>
            <ac:spMk id="24" creationId="{F08EB029-D425-30EC-0869-700337EA1DA2}"/>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4:25.890" v="141" actId="20577"/>
              <pc2:cmMkLst xmlns:pc2="http://schemas.microsoft.com/office/powerpoint/2019/9/main/command">
                <pc:docMk/>
                <pc:sldMk cId="3947855075" sldId="424"/>
                <pc2:cmMk id="{6D2556E2-7B38-4928-8C37-2D87546139A0}"/>
              </pc2:cmMkLst>
            </pc226:cmChg>
          </p:ext>
        </pc:extLst>
      </pc:sldChg>
      <pc:sldChg chg="addSp delSp modSp mod modCm modNotesTx">
        <pc:chgData name="Vivek Singh" userId="c68ea14e-6d0d-471c-9eea-973d333809dc" providerId="ADAL" clId="{DA9A3125-DF68-4A52-87D4-AAF80E37EAC2}" dt="2025-02-18T09:59:20.763" v="1003" actId="1035"/>
        <pc:sldMkLst>
          <pc:docMk/>
          <pc:sldMk cId="2916091301" sldId="425"/>
        </pc:sldMkLst>
        <pc:spChg chg="mod">
          <ac:chgData name="Vivek Singh" userId="c68ea14e-6d0d-471c-9eea-973d333809dc" providerId="ADAL" clId="{DA9A3125-DF68-4A52-87D4-AAF80E37EAC2}" dt="2025-02-18T09:59:20.763" v="1003" actId="1035"/>
          <ac:spMkLst>
            <pc:docMk/>
            <pc:sldMk cId="2916091301" sldId="425"/>
            <ac:spMk id="22" creationId="{CB7BFE65-1810-CF28-73B9-773C55682343}"/>
          </ac:spMkLst>
        </pc:spChg>
        <pc:spChg chg="mod">
          <ac:chgData name="Vivek Singh" userId="c68ea14e-6d0d-471c-9eea-973d333809dc" providerId="ADAL" clId="{DA9A3125-DF68-4A52-87D4-AAF80E37EAC2}" dt="2025-02-18T09:02:50.973" v="658"/>
          <ac:spMkLst>
            <pc:docMk/>
            <pc:sldMk cId="2916091301" sldId="425"/>
            <ac:spMk id="24" creationId="{0F99B097-9EEF-406D-B971-3172F32C76E5}"/>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4:34.049" v="142" actId="20577"/>
              <pc2:cmMkLst xmlns:pc2="http://schemas.microsoft.com/office/powerpoint/2019/9/main/command">
                <pc:docMk/>
                <pc:sldMk cId="2916091301" sldId="425"/>
                <pc2:cmMk id="{45CCC82D-CCC6-4BE2-B761-8542CB35C063}"/>
              </pc2:cmMkLst>
            </pc226:cmChg>
          </p:ext>
        </pc:extLst>
      </pc:sldChg>
      <pc:sldChg chg="addSp delSp modSp mod modCm modNotesTx">
        <pc:chgData name="Vivek Singh" userId="c68ea14e-6d0d-471c-9eea-973d333809dc" providerId="ADAL" clId="{DA9A3125-DF68-4A52-87D4-AAF80E37EAC2}" dt="2025-02-18T10:01:39.986" v="1019" actId="1035"/>
        <pc:sldMkLst>
          <pc:docMk/>
          <pc:sldMk cId="2238022511" sldId="426"/>
        </pc:sldMkLst>
        <pc:spChg chg="mod">
          <ac:chgData name="Vivek Singh" userId="c68ea14e-6d0d-471c-9eea-973d333809dc" providerId="ADAL" clId="{DA9A3125-DF68-4A52-87D4-AAF80E37EAC2}" dt="2025-02-18T10:01:39.986" v="1019" actId="1035"/>
          <ac:spMkLst>
            <pc:docMk/>
            <pc:sldMk cId="2238022511" sldId="426"/>
            <ac:spMk id="22" creationId="{DA3EE4F4-B59A-E8BD-F546-FB58CBFBBF91}"/>
          </ac:spMkLst>
        </pc:spChg>
        <pc:spChg chg="mod">
          <ac:chgData name="Vivek Singh" userId="c68ea14e-6d0d-471c-9eea-973d333809dc" providerId="ADAL" clId="{DA9A3125-DF68-4A52-87D4-AAF80E37EAC2}" dt="2025-02-18T09:02:56.967" v="675"/>
          <ac:spMkLst>
            <pc:docMk/>
            <pc:sldMk cId="2238022511" sldId="426"/>
            <ac:spMk id="24" creationId="{6FC0AEBE-487F-8BD7-EC50-CFC531968D71}"/>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4:42.607" v="143" actId="20577"/>
              <pc2:cmMkLst xmlns:pc2="http://schemas.microsoft.com/office/powerpoint/2019/9/main/command">
                <pc:docMk/>
                <pc:sldMk cId="2238022511" sldId="426"/>
                <pc2:cmMk id="{05915F3F-F852-4458-B019-A6D7E3682509}"/>
              </pc2:cmMkLst>
            </pc226:cmChg>
          </p:ext>
        </pc:extLst>
      </pc:sldChg>
      <pc:sldChg chg="modSp mod modCm modNotesTx">
        <pc:chgData name="Vivek Singh" userId="c68ea14e-6d0d-471c-9eea-973d333809dc" providerId="ADAL" clId="{DA9A3125-DF68-4A52-87D4-AAF80E37EAC2}" dt="2025-02-18T09:58:35.270" v="994" actId="12788"/>
        <pc:sldMkLst>
          <pc:docMk/>
          <pc:sldMk cId="3965473303" sldId="427"/>
        </pc:sldMkLst>
        <pc:spChg chg="mod">
          <ac:chgData name="Vivek Singh" userId="c68ea14e-6d0d-471c-9eea-973d333809dc" providerId="ADAL" clId="{DA9A3125-DF68-4A52-87D4-AAF80E37EAC2}" dt="2025-02-18T07:24:14.893" v="140" actId="20577"/>
          <ac:spMkLst>
            <pc:docMk/>
            <pc:sldMk cId="3965473303" sldId="427"/>
            <ac:spMk id="22" creationId="{464E2199-2ED8-34A6-AD96-A865B6D88ABE}"/>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4:14.893" v="140" actId="20577"/>
              <pc2:cmMkLst xmlns:pc2="http://schemas.microsoft.com/office/powerpoint/2019/9/main/command">
                <pc:docMk/>
                <pc:sldMk cId="3965473303" sldId="427"/>
                <pc2:cmMk id="{E6A68865-4429-4113-86CE-BE0E49760F78}"/>
              </pc2:cmMkLst>
            </pc226:cmChg>
          </p:ext>
        </pc:extLst>
      </pc:sldChg>
      <pc:sldChg chg="modNotesTx">
        <pc:chgData name="Vivek Singh" userId="c68ea14e-6d0d-471c-9eea-973d333809dc" providerId="ADAL" clId="{DA9A3125-DF68-4A52-87D4-AAF80E37EAC2}" dt="2025-02-18T06:50:03.119" v="58"/>
        <pc:sldMkLst>
          <pc:docMk/>
          <pc:sldMk cId="2285029191" sldId="429"/>
        </pc:sldMkLst>
      </pc:sldChg>
      <pc:sldChg chg="modNotesTx">
        <pc:chgData name="Vivek Singh" userId="c68ea14e-6d0d-471c-9eea-973d333809dc" providerId="ADAL" clId="{DA9A3125-DF68-4A52-87D4-AAF80E37EAC2}" dt="2025-02-18T06:49:41.681" v="51"/>
        <pc:sldMkLst>
          <pc:docMk/>
          <pc:sldMk cId="3347837788" sldId="430"/>
        </pc:sldMkLst>
      </pc:sldChg>
      <pc:sldChg chg="modNotesTx">
        <pc:chgData name="Vivek Singh" userId="c68ea14e-6d0d-471c-9eea-973d333809dc" providerId="ADAL" clId="{DA9A3125-DF68-4A52-87D4-AAF80E37EAC2}" dt="2025-02-18T06:49:10.479" v="43"/>
        <pc:sldMkLst>
          <pc:docMk/>
          <pc:sldMk cId="981870551" sldId="431"/>
        </pc:sldMkLst>
      </pc:sldChg>
      <pc:sldChg chg="modNotesTx">
        <pc:chgData name="Vivek Singh" userId="c68ea14e-6d0d-471c-9eea-973d333809dc" providerId="ADAL" clId="{DA9A3125-DF68-4A52-87D4-AAF80E37EAC2}" dt="2025-02-18T06:47:22.981" v="34"/>
        <pc:sldMkLst>
          <pc:docMk/>
          <pc:sldMk cId="4140783725" sldId="432"/>
        </pc:sldMkLst>
      </pc:sldChg>
      <pc:sldChg chg="addSp delSp modSp mod modNotesTx">
        <pc:chgData name="Vivek Singh" userId="c68ea14e-6d0d-471c-9eea-973d333809dc" providerId="ADAL" clId="{DA9A3125-DF68-4A52-87D4-AAF80E37EAC2}" dt="2025-02-18T10:09:50.218" v="1066" actId="255"/>
        <pc:sldMkLst>
          <pc:docMk/>
          <pc:sldMk cId="919206789" sldId="434"/>
        </pc:sldMkLst>
        <pc:spChg chg="mod">
          <ac:chgData name="Vivek Singh" userId="c68ea14e-6d0d-471c-9eea-973d333809dc" providerId="ADAL" clId="{DA9A3125-DF68-4A52-87D4-AAF80E37EAC2}" dt="2025-02-18T10:09:45.729" v="1065" actId="255"/>
          <ac:spMkLst>
            <pc:docMk/>
            <pc:sldMk cId="919206789" sldId="434"/>
            <ac:spMk id="14" creationId="{6B5D4354-43FE-555B-2602-79FC7F6D96B0}"/>
          </ac:spMkLst>
        </pc:spChg>
        <pc:spChg chg="mod">
          <ac:chgData name="Vivek Singh" userId="c68ea14e-6d0d-471c-9eea-973d333809dc" providerId="ADAL" clId="{DA9A3125-DF68-4A52-87D4-AAF80E37EAC2}" dt="2025-02-18T10:09:36.424" v="1064" actId="255"/>
          <ac:spMkLst>
            <pc:docMk/>
            <pc:sldMk cId="919206789" sldId="434"/>
            <ac:spMk id="15" creationId="{F60B7514-03C2-199D-3982-9733BC0A9378}"/>
          </ac:spMkLst>
        </pc:spChg>
        <pc:spChg chg="mod">
          <ac:chgData name="Vivek Singh" userId="c68ea14e-6d0d-471c-9eea-973d333809dc" providerId="ADAL" clId="{DA9A3125-DF68-4A52-87D4-AAF80E37EAC2}" dt="2025-02-18T10:09:50.218" v="1066" actId="255"/>
          <ac:spMkLst>
            <pc:docMk/>
            <pc:sldMk cId="919206789" sldId="434"/>
            <ac:spMk id="16" creationId="{CBDC8546-3FC5-7949-A35A-0B2992C21BF1}"/>
          </ac:spMkLst>
        </pc:spChg>
        <pc:spChg chg="mod">
          <ac:chgData name="Vivek Singh" userId="c68ea14e-6d0d-471c-9eea-973d333809dc" providerId="ADAL" clId="{DA9A3125-DF68-4A52-87D4-AAF80E37EAC2}" dt="2025-02-18T10:09:21.263" v="1052" actId="255"/>
          <ac:spMkLst>
            <pc:docMk/>
            <pc:sldMk cId="919206789" sldId="434"/>
            <ac:spMk id="18" creationId="{C3F389DD-0208-97A2-8BAE-9FBB49FFFC85}"/>
          </ac:spMkLst>
        </pc:spChg>
        <pc:spChg chg="mod">
          <ac:chgData name="Vivek Singh" userId="c68ea14e-6d0d-471c-9eea-973d333809dc" providerId="ADAL" clId="{DA9A3125-DF68-4A52-87D4-AAF80E37EAC2}" dt="2025-02-18T10:09:32.185" v="1063" actId="1037"/>
          <ac:spMkLst>
            <pc:docMk/>
            <pc:sldMk cId="919206789" sldId="434"/>
            <ac:spMk id="19" creationId="{4F06CB8F-F212-8E97-EEC7-4927F1F67F23}"/>
          </ac:spMkLst>
        </pc:spChg>
        <pc:spChg chg="mod">
          <ac:chgData name="Vivek Singh" userId="c68ea14e-6d0d-471c-9eea-973d333809dc" providerId="ADAL" clId="{DA9A3125-DF68-4A52-87D4-AAF80E37EAC2}" dt="2025-02-18T09:03:03.962" v="692"/>
          <ac:spMkLst>
            <pc:docMk/>
            <pc:sldMk cId="919206789" sldId="434"/>
            <ac:spMk id="24" creationId="{DF344AB7-606F-20A1-3763-39665CEED77D}"/>
          </ac:spMkLst>
        </pc:spChg>
        <pc:grpChg chg="mod">
          <ac:chgData name="Vivek Singh" userId="c68ea14e-6d0d-471c-9eea-973d333809dc" providerId="ADAL" clId="{DA9A3125-DF68-4A52-87D4-AAF80E37EAC2}" dt="2025-02-18T10:07:12.356" v="1027" actId="14100"/>
          <ac:grpSpMkLst>
            <pc:docMk/>
            <pc:sldMk cId="919206789" sldId="434"/>
            <ac:grpSpMk id="10" creationId="{A098C398-48E1-5659-202B-A0FE6F909295}"/>
          </ac:grpSpMkLst>
        </pc:grpChg>
        <pc:cxnChg chg="mod">
          <ac:chgData name="Vivek Singh" userId="c68ea14e-6d0d-471c-9eea-973d333809dc" providerId="ADAL" clId="{DA9A3125-DF68-4A52-87D4-AAF80E37EAC2}" dt="2025-02-18T10:08:55.209" v="1049" actId="14100"/>
          <ac:cxnSpMkLst>
            <pc:docMk/>
            <pc:sldMk cId="919206789" sldId="434"/>
            <ac:cxnSpMk id="20" creationId="{0A2E7D72-1110-4CB4-2A36-C5C029868695}"/>
          </ac:cxnSpMkLst>
        </pc:cxnChg>
        <pc:cxnChg chg="mod">
          <ac:chgData name="Vivek Singh" userId="c68ea14e-6d0d-471c-9eea-973d333809dc" providerId="ADAL" clId="{DA9A3125-DF68-4A52-87D4-AAF80E37EAC2}" dt="2025-02-18T10:09:32.185" v="1063" actId="1037"/>
          <ac:cxnSpMkLst>
            <pc:docMk/>
            <pc:sldMk cId="919206789" sldId="434"/>
            <ac:cxnSpMk id="21" creationId="{BD89EFF3-C46B-AFD8-2C18-3A0AB4E4FCF5}"/>
          </ac:cxnSpMkLst>
        </pc:cxnChg>
      </pc:sldChg>
      <pc:sldChg chg="modNotesTx">
        <pc:chgData name="Vivek Singh" userId="c68ea14e-6d0d-471c-9eea-973d333809dc" providerId="ADAL" clId="{DA9A3125-DF68-4A52-87D4-AAF80E37EAC2}" dt="2025-02-18T06:52:34.303" v="98"/>
        <pc:sldMkLst>
          <pc:docMk/>
          <pc:sldMk cId="2700302623" sldId="435"/>
        </pc:sldMkLst>
      </pc:sldChg>
      <pc:sldChg chg="modNotesTx">
        <pc:chgData name="Vivek Singh" userId="c68ea14e-6d0d-471c-9eea-973d333809dc" providerId="ADAL" clId="{DA9A3125-DF68-4A52-87D4-AAF80E37EAC2}" dt="2025-02-18T06:52:38.251" v="99"/>
        <pc:sldMkLst>
          <pc:docMk/>
          <pc:sldMk cId="2936110295" sldId="548"/>
        </pc:sldMkLst>
      </pc:sldChg>
      <pc:sldChg chg="modNotesTx">
        <pc:chgData name="Vivek Singh" userId="c68ea14e-6d0d-471c-9eea-973d333809dc" providerId="ADAL" clId="{DA9A3125-DF68-4A52-87D4-AAF80E37EAC2}" dt="2025-02-18T06:50:05.239" v="59"/>
        <pc:sldMkLst>
          <pc:docMk/>
          <pc:sldMk cId="900660695" sldId="549"/>
        </pc:sldMkLst>
      </pc:sldChg>
      <pc:sldChg chg="modNotesTx">
        <pc:chgData name="Vivek Singh" userId="c68ea14e-6d0d-471c-9eea-973d333809dc" providerId="ADAL" clId="{DA9A3125-DF68-4A52-87D4-AAF80E37EAC2}" dt="2025-02-18T06:49:44.958" v="52"/>
        <pc:sldMkLst>
          <pc:docMk/>
          <pc:sldMk cId="181783336" sldId="550"/>
        </pc:sldMkLst>
      </pc:sldChg>
      <pc:sldChg chg="modNotesTx">
        <pc:chgData name="Vivek Singh" userId="c68ea14e-6d0d-471c-9eea-973d333809dc" providerId="ADAL" clId="{DA9A3125-DF68-4A52-87D4-AAF80E37EAC2}" dt="2025-02-18T06:49:13.223" v="44"/>
        <pc:sldMkLst>
          <pc:docMk/>
          <pc:sldMk cId="2294866361" sldId="551"/>
        </pc:sldMkLst>
      </pc:sldChg>
      <pc:sldChg chg="modNotesTx">
        <pc:chgData name="Vivek Singh" userId="c68ea14e-6d0d-471c-9eea-973d333809dc" providerId="ADAL" clId="{DA9A3125-DF68-4A52-87D4-AAF80E37EAC2}" dt="2025-02-18T06:47:31.474" v="36" actId="20577"/>
        <pc:sldMkLst>
          <pc:docMk/>
          <pc:sldMk cId="538021782" sldId="552"/>
        </pc:sldMkLst>
      </pc:sldChg>
      <pc:sldChg chg="modSp mod modCm">
        <pc:chgData name="Vivek Singh" userId="c68ea14e-6d0d-471c-9eea-973d333809dc" providerId="ADAL" clId="{DA9A3125-DF68-4A52-87D4-AAF80E37EAC2}" dt="2025-02-18T08:59:07.527" v="256" actId="255"/>
        <pc:sldMkLst>
          <pc:docMk/>
          <pc:sldMk cId="2375333725" sldId="553"/>
        </pc:sldMkLst>
        <pc:spChg chg="mod">
          <ac:chgData name="Vivek Singh" userId="c68ea14e-6d0d-471c-9eea-973d333809dc" providerId="ADAL" clId="{DA9A3125-DF68-4A52-87D4-AAF80E37EAC2}" dt="2025-02-18T07:25:00.147" v="144" actId="20577"/>
          <ac:spMkLst>
            <pc:docMk/>
            <pc:sldMk cId="2375333725" sldId="553"/>
            <ac:spMk id="2" creationId="{8645F803-5D68-A6C2-3E19-325BBAB2D977}"/>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5:00.147" v="144" actId="20577"/>
              <pc2:cmMkLst xmlns:pc2="http://schemas.microsoft.com/office/powerpoint/2019/9/main/command">
                <pc:docMk/>
                <pc:sldMk cId="2375333725" sldId="553"/>
                <pc2:cmMk id="{E1128E33-C387-407B-9191-F4F7E2C885C3}"/>
              </pc2:cmMkLst>
            </pc226:cmChg>
          </p:ext>
        </pc:extLst>
      </pc:sldChg>
      <pc:sldChg chg="modSp mod modNotesTx">
        <pc:chgData name="Vivek Singh" userId="c68ea14e-6d0d-471c-9eea-973d333809dc" providerId="ADAL" clId="{DA9A3125-DF68-4A52-87D4-AAF80E37EAC2}" dt="2025-02-18T10:43:20.817" v="1477" actId="14100"/>
        <pc:sldMkLst>
          <pc:docMk/>
          <pc:sldMk cId="3917313660" sldId="554"/>
        </pc:sldMkLst>
        <pc:spChg chg="mod">
          <ac:chgData name="Vivek Singh" userId="c68ea14e-6d0d-471c-9eea-973d333809dc" providerId="ADAL" clId="{DA9A3125-DF68-4A52-87D4-AAF80E37EAC2}" dt="2025-02-18T10:43:17.591" v="1476" actId="14100"/>
          <ac:spMkLst>
            <pc:docMk/>
            <pc:sldMk cId="3917313660" sldId="554"/>
            <ac:spMk id="7" creationId="{7A8D2B5E-89D6-2F20-A19B-BEABEDEF0121}"/>
          </ac:spMkLst>
        </pc:spChg>
        <pc:spChg chg="mod">
          <ac:chgData name="Vivek Singh" userId="c68ea14e-6d0d-471c-9eea-973d333809dc" providerId="ADAL" clId="{DA9A3125-DF68-4A52-87D4-AAF80E37EAC2}" dt="2025-02-18T10:43:20.817" v="1477" actId="14100"/>
          <ac:spMkLst>
            <pc:docMk/>
            <pc:sldMk cId="3917313660" sldId="554"/>
            <ac:spMk id="10" creationId="{C382CBEF-2733-27E5-F877-8977A5707EF1}"/>
          </ac:spMkLst>
        </pc:spChg>
        <pc:spChg chg="mod">
          <ac:chgData name="Vivek Singh" userId="c68ea14e-6d0d-471c-9eea-973d333809dc" providerId="ADAL" clId="{DA9A3125-DF68-4A52-87D4-AAF80E37EAC2}" dt="2025-02-18T10:43:09.278" v="1471" actId="255"/>
          <ac:spMkLst>
            <pc:docMk/>
            <pc:sldMk cId="3917313660" sldId="554"/>
            <ac:spMk id="11" creationId="{65CC721C-B00D-9221-64A3-127FCF04E720}"/>
          </ac:spMkLst>
        </pc:spChg>
      </pc:sldChg>
      <pc:sldChg chg="modSp mod modNotesTx">
        <pc:chgData name="Vivek Singh" userId="c68ea14e-6d0d-471c-9eea-973d333809dc" providerId="ADAL" clId="{DA9A3125-DF68-4A52-87D4-AAF80E37EAC2}" dt="2025-02-18T10:43:48.583" v="1482" actId="948"/>
        <pc:sldMkLst>
          <pc:docMk/>
          <pc:sldMk cId="570026811" sldId="555"/>
        </pc:sldMkLst>
        <pc:spChg chg="mod">
          <ac:chgData name="Vivek Singh" userId="c68ea14e-6d0d-471c-9eea-973d333809dc" providerId="ADAL" clId="{DA9A3125-DF68-4A52-87D4-AAF80E37EAC2}" dt="2025-02-18T10:43:48.583" v="1482" actId="948"/>
          <ac:spMkLst>
            <pc:docMk/>
            <pc:sldMk cId="570026811" sldId="555"/>
            <ac:spMk id="7" creationId="{D4830F14-5729-B69C-2C4A-C06867508E2A}"/>
          </ac:spMkLst>
        </pc:spChg>
        <pc:spChg chg="mod">
          <ac:chgData name="Vivek Singh" userId="c68ea14e-6d0d-471c-9eea-973d333809dc" providerId="ADAL" clId="{DA9A3125-DF68-4A52-87D4-AAF80E37EAC2}" dt="2025-02-18T10:43:43.937" v="1478" actId="255"/>
          <ac:spMkLst>
            <pc:docMk/>
            <pc:sldMk cId="570026811" sldId="555"/>
            <ac:spMk id="11" creationId="{BA487C0A-8B9F-BE23-0D4C-46A363A9B170}"/>
          </ac:spMkLst>
        </pc:spChg>
      </pc:sldChg>
      <pc:sldChg chg="modSp mod modCm modNotesTx">
        <pc:chgData name="Vivek Singh" userId="c68ea14e-6d0d-471c-9eea-973d333809dc" providerId="ADAL" clId="{DA9A3125-DF68-4A52-87D4-AAF80E37EAC2}" dt="2025-02-18T08:59:12.691" v="257" actId="255"/>
        <pc:sldMkLst>
          <pc:docMk/>
          <pc:sldMk cId="807827812" sldId="556"/>
        </pc:sldMkLst>
        <pc:spChg chg="mod">
          <ac:chgData name="Vivek Singh" userId="c68ea14e-6d0d-471c-9eea-973d333809dc" providerId="ADAL" clId="{DA9A3125-DF68-4A52-87D4-AAF80E37EAC2}" dt="2025-02-18T07:25:07.210" v="145" actId="20577"/>
          <ac:spMkLst>
            <pc:docMk/>
            <pc:sldMk cId="807827812" sldId="556"/>
            <ac:spMk id="2" creationId="{909C9E11-2B52-3E69-B100-3549E1662BBE}"/>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5:07.210" v="145" actId="20577"/>
              <pc2:cmMkLst xmlns:pc2="http://schemas.microsoft.com/office/powerpoint/2019/9/main/command">
                <pc:docMk/>
                <pc:sldMk cId="807827812" sldId="556"/>
                <pc2:cmMk id="{A0EF9273-D143-4E6A-8A84-170F5EF470C2}"/>
              </pc2:cmMkLst>
            </pc226:cmChg>
          </p:ext>
        </pc:extLst>
      </pc:sldChg>
      <pc:sldChg chg="modSp mod modNotesTx">
        <pc:chgData name="Vivek Singh" userId="c68ea14e-6d0d-471c-9eea-973d333809dc" providerId="ADAL" clId="{DA9A3125-DF68-4A52-87D4-AAF80E37EAC2}" dt="2025-02-18T10:44:24.786" v="1483" actId="255"/>
        <pc:sldMkLst>
          <pc:docMk/>
          <pc:sldMk cId="604856023" sldId="557"/>
        </pc:sldMkLst>
        <pc:spChg chg="mod">
          <ac:chgData name="Vivek Singh" userId="c68ea14e-6d0d-471c-9eea-973d333809dc" providerId="ADAL" clId="{DA9A3125-DF68-4A52-87D4-AAF80E37EAC2}" dt="2025-02-18T10:44:24.786" v="1483" actId="255"/>
          <ac:spMkLst>
            <pc:docMk/>
            <pc:sldMk cId="604856023" sldId="557"/>
            <ac:spMk id="11" creationId="{A540774A-4FB2-5DCD-A583-6B14B1CDCFDF}"/>
          </ac:spMkLst>
        </pc:spChg>
      </pc:sldChg>
      <pc:sldChg chg="modSp mod modCm modNotesTx">
        <pc:chgData name="Vivek Singh" userId="c68ea14e-6d0d-471c-9eea-973d333809dc" providerId="ADAL" clId="{DA9A3125-DF68-4A52-87D4-AAF80E37EAC2}" dt="2025-02-18T08:59:22.933" v="259" actId="14100"/>
        <pc:sldMkLst>
          <pc:docMk/>
          <pc:sldMk cId="2659483425" sldId="558"/>
        </pc:sldMkLst>
        <pc:spChg chg="mod">
          <ac:chgData name="Vivek Singh" userId="c68ea14e-6d0d-471c-9eea-973d333809dc" providerId="ADAL" clId="{DA9A3125-DF68-4A52-87D4-AAF80E37EAC2}" dt="2025-02-18T07:25:14.596" v="146" actId="20577"/>
          <ac:spMkLst>
            <pc:docMk/>
            <pc:sldMk cId="2659483425" sldId="558"/>
            <ac:spMk id="2" creationId="{ACAE3AA5-4C16-8E01-6C14-67ECCB6D4005}"/>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DA9A3125-DF68-4A52-87D4-AAF80E37EAC2}" dt="2025-02-18T07:25:14.596" v="146" actId="20577"/>
              <pc2:cmMkLst xmlns:pc2="http://schemas.microsoft.com/office/powerpoint/2019/9/main/command">
                <pc:docMk/>
                <pc:sldMk cId="2659483425" sldId="558"/>
                <pc2:cmMk id="{62034B6C-65A1-405B-A46A-27AA1372EE95}"/>
              </pc2:cmMkLst>
            </pc226:cmChg>
          </p:ext>
        </pc:extLst>
      </pc:sldChg>
      <pc:sldChg chg="modNotesTx">
        <pc:chgData name="Vivek Singh" userId="c68ea14e-6d0d-471c-9eea-973d333809dc" providerId="ADAL" clId="{DA9A3125-DF68-4A52-87D4-AAF80E37EAC2}" dt="2025-02-18T06:53:09.161" v="105"/>
        <pc:sldMkLst>
          <pc:docMk/>
          <pc:sldMk cId="3703870348" sldId="559"/>
        </pc:sldMkLst>
      </pc:sldChg>
      <pc:sldChg chg="modNotesTx">
        <pc:chgData name="Vivek Singh" userId="c68ea14e-6d0d-471c-9eea-973d333809dc" providerId="ADAL" clId="{DA9A3125-DF68-4A52-87D4-AAF80E37EAC2}" dt="2025-02-18T06:53:17.642" v="107" actId="20577"/>
        <pc:sldMkLst>
          <pc:docMk/>
          <pc:sldMk cId="289701460" sldId="560"/>
        </pc:sldMkLst>
      </pc:sldChg>
      <pc:sldChg chg="new del">
        <pc:chgData name="Vivek Singh" userId="c68ea14e-6d0d-471c-9eea-973d333809dc" providerId="ADAL" clId="{DA9A3125-DF68-4A52-87D4-AAF80E37EAC2}" dt="2025-02-18T06:51:15.011" v="83" actId="680"/>
        <pc:sldMkLst>
          <pc:docMk/>
          <pc:sldMk cId="1426573072" sldId="561"/>
        </pc:sldMkLst>
      </pc:sldChg>
    </pc:docChg>
  </pc:docChgLst>
  <pc:docChgLst>
    <pc:chgData name="Jessica Ruth" userId="b36c14d8-6b0a-4130-abd5-118bf677c184" providerId="ADAL" clId="{E340EC66-18C3-44BA-A3AC-7F8ADA542951}"/>
    <pc:docChg chg="undo redo custSel modSld">
      <pc:chgData name="Jessica Ruth" userId="b36c14d8-6b0a-4130-abd5-118bf677c184" providerId="ADAL" clId="{E340EC66-18C3-44BA-A3AC-7F8ADA542951}" dt="2025-02-25T10:53:47.073" v="2247" actId="1036"/>
      <pc:docMkLst>
        <pc:docMk/>
      </pc:docMkLst>
      <pc:sldChg chg="modSp mod">
        <pc:chgData name="Jessica Ruth" userId="b36c14d8-6b0a-4130-abd5-118bf677c184" providerId="ADAL" clId="{E340EC66-18C3-44BA-A3AC-7F8ADA542951}" dt="2025-02-24T13:14:25.870" v="1985" actId="14100"/>
        <pc:sldMkLst>
          <pc:docMk/>
          <pc:sldMk cId="0" sldId="259"/>
        </pc:sldMkLst>
        <pc:spChg chg="mod">
          <ac:chgData name="Jessica Ruth" userId="b36c14d8-6b0a-4130-abd5-118bf677c184" providerId="ADAL" clId="{E340EC66-18C3-44BA-A3AC-7F8ADA542951}" dt="2025-02-24T13:14:25.870" v="1985" actId="14100"/>
          <ac:spMkLst>
            <pc:docMk/>
            <pc:sldMk cId="0" sldId="259"/>
            <ac:spMk id="2" creationId="{B5829327-1B7A-9FBB-DADF-3FE357AB2FC9}"/>
          </ac:spMkLst>
        </pc:spChg>
      </pc:sldChg>
      <pc:sldChg chg="modSp mod">
        <pc:chgData name="Jessica Ruth" userId="b36c14d8-6b0a-4130-abd5-118bf677c184" providerId="ADAL" clId="{E340EC66-18C3-44BA-A3AC-7F8ADA542951}" dt="2025-02-20T05:31:26.646" v="13" actId="1035"/>
        <pc:sldMkLst>
          <pc:docMk/>
          <pc:sldMk cId="0" sldId="263"/>
        </pc:sldMkLst>
        <pc:spChg chg="mod">
          <ac:chgData name="Jessica Ruth" userId="b36c14d8-6b0a-4130-abd5-118bf677c184" providerId="ADAL" clId="{E340EC66-18C3-44BA-A3AC-7F8ADA542951}" dt="2025-02-20T05:16:03.045" v="7" actId="20577"/>
          <ac:spMkLst>
            <pc:docMk/>
            <pc:sldMk cId="0" sldId="263"/>
            <ac:spMk id="320" creationId="{00000000-0000-0000-0000-000000000000}"/>
          </ac:spMkLst>
        </pc:spChg>
        <pc:spChg chg="mod">
          <ac:chgData name="Jessica Ruth" userId="b36c14d8-6b0a-4130-abd5-118bf677c184" providerId="ADAL" clId="{E340EC66-18C3-44BA-A3AC-7F8ADA542951}" dt="2025-02-20T05:15:57.444" v="3" actId="20577"/>
          <ac:spMkLst>
            <pc:docMk/>
            <pc:sldMk cId="0" sldId="263"/>
            <ac:spMk id="321" creationId="{00000000-0000-0000-0000-000000000000}"/>
          </ac:spMkLst>
        </pc:spChg>
        <pc:spChg chg="mod">
          <ac:chgData name="Jessica Ruth" userId="b36c14d8-6b0a-4130-abd5-118bf677c184" providerId="ADAL" clId="{E340EC66-18C3-44BA-A3AC-7F8ADA542951}" dt="2025-02-20T05:31:26.646" v="13" actId="1035"/>
          <ac:spMkLst>
            <pc:docMk/>
            <pc:sldMk cId="0" sldId="263"/>
            <ac:spMk id="325" creationId="{00000000-0000-0000-0000-000000000000}"/>
          </ac:spMkLst>
        </pc:spChg>
      </pc:sldChg>
      <pc:sldChg chg="modSp mod">
        <pc:chgData name="Jessica Ruth" userId="b36c14d8-6b0a-4130-abd5-118bf677c184" providerId="ADAL" clId="{E340EC66-18C3-44BA-A3AC-7F8ADA542951}" dt="2025-02-20T05:38:16.885" v="53" actId="1036"/>
        <pc:sldMkLst>
          <pc:docMk/>
          <pc:sldMk cId="0" sldId="264"/>
        </pc:sldMkLst>
        <pc:spChg chg="mod">
          <ac:chgData name="Jessica Ruth" userId="b36c14d8-6b0a-4130-abd5-118bf677c184" providerId="ADAL" clId="{E340EC66-18C3-44BA-A3AC-7F8ADA542951}" dt="2025-02-20T05:38:16.885" v="53" actId="1036"/>
          <ac:spMkLst>
            <pc:docMk/>
            <pc:sldMk cId="0" sldId="264"/>
            <ac:spMk id="338" creationId="{00000000-0000-0000-0000-000000000000}"/>
          </ac:spMkLst>
        </pc:spChg>
      </pc:sldChg>
      <pc:sldChg chg="modSp mod">
        <pc:chgData name="Jessica Ruth" userId="b36c14d8-6b0a-4130-abd5-118bf677c184" providerId="ADAL" clId="{E340EC66-18C3-44BA-A3AC-7F8ADA542951}" dt="2025-02-20T05:40:18.095" v="71" actId="1036"/>
        <pc:sldMkLst>
          <pc:docMk/>
          <pc:sldMk cId="0" sldId="265"/>
        </pc:sldMkLst>
        <pc:spChg chg="mod">
          <ac:chgData name="Jessica Ruth" userId="b36c14d8-6b0a-4130-abd5-118bf677c184" providerId="ADAL" clId="{E340EC66-18C3-44BA-A3AC-7F8ADA542951}" dt="2025-02-20T05:40:18.095" v="71" actId="1036"/>
          <ac:spMkLst>
            <pc:docMk/>
            <pc:sldMk cId="0" sldId="265"/>
            <ac:spMk id="357" creationId="{00000000-0000-0000-0000-000000000000}"/>
          </ac:spMkLst>
        </pc:spChg>
      </pc:sldChg>
      <pc:sldChg chg="modSp mod modCm">
        <pc:chgData name="Jessica Ruth" userId="b36c14d8-6b0a-4130-abd5-118bf677c184" providerId="ADAL" clId="{E340EC66-18C3-44BA-A3AC-7F8ADA542951}" dt="2025-02-20T05:45:24.381" v="76" actId="20577"/>
        <pc:sldMkLst>
          <pc:docMk/>
          <pc:sldMk cId="0" sldId="267"/>
        </pc:sldMkLst>
        <pc:spChg chg="mod">
          <ac:chgData name="Jessica Ruth" userId="b36c14d8-6b0a-4130-abd5-118bf677c184" providerId="ADAL" clId="{E340EC66-18C3-44BA-A3AC-7F8ADA542951}" dt="2025-02-20T05:45:24.381" v="76" actId="20577"/>
          <ac:spMkLst>
            <pc:docMk/>
            <pc:sldMk cId="0" sldId="267"/>
            <ac:spMk id="382" creationId="{00000000-0000-0000-0000-000000000000}"/>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05:45:24.381" v="76" actId="20577"/>
              <pc2:cmMkLst xmlns:pc2="http://schemas.microsoft.com/office/powerpoint/2019/9/main/command">
                <pc:docMk/>
                <pc:sldMk cId="0" sldId="267"/>
                <pc2:cmMk id="{2B903077-451E-4A79-94D2-059D2532ADCF}"/>
              </pc2:cmMkLst>
            </pc226:cmChg>
          </p:ext>
        </pc:extLst>
      </pc:sldChg>
      <pc:sldChg chg="modSp mod">
        <pc:chgData name="Jessica Ruth" userId="b36c14d8-6b0a-4130-abd5-118bf677c184" providerId="ADAL" clId="{E340EC66-18C3-44BA-A3AC-7F8ADA542951}" dt="2025-02-20T05:46:38.111" v="85" actId="20577"/>
        <pc:sldMkLst>
          <pc:docMk/>
          <pc:sldMk cId="0" sldId="269"/>
        </pc:sldMkLst>
        <pc:spChg chg="mod">
          <ac:chgData name="Jessica Ruth" userId="b36c14d8-6b0a-4130-abd5-118bf677c184" providerId="ADAL" clId="{E340EC66-18C3-44BA-A3AC-7F8ADA542951}" dt="2025-02-20T05:46:26.857" v="83" actId="114"/>
          <ac:spMkLst>
            <pc:docMk/>
            <pc:sldMk cId="0" sldId="269"/>
            <ac:spMk id="405" creationId="{00000000-0000-0000-0000-000000000000}"/>
          </ac:spMkLst>
        </pc:spChg>
        <pc:spChg chg="mod">
          <ac:chgData name="Jessica Ruth" userId="b36c14d8-6b0a-4130-abd5-118bf677c184" providerId="ADAL" clId="{E340EC66-18C3-44BA-A3AC-7F8ADA542951}" dt="2025-02-20T05:46:38.111" v="85" actId="20577"/>
          <ac:spMkLst>
            <pc:docMk/>
            <pc:sldMk cId="0" sldId="269"/>
            <ac:spMk id="406" creationId="{00000000-0000-0000-0000-000000000000}"/>
          </ac:spMkLst>
        </pc:spChg>
      </pc:sldChg>
      <pc:sldChg chg="modSp mod">
        <pc:chgData name="Jessica Ruth" userId="b36c14d8-6b0a-4130-abd5-118bf677c184" providerId="ADAL" clId="{E340EC66-18C3-44BA-A3AC-7F8ADA542951}" dt="2025-02-20T05:53:05.411" v="166" actId="1035"/>
        <pc:sldMkLst>
          <pc:docMk/>
          <pc:sldMk cId="0" sldId="273"/>
        </pc:sldMkLst>
        <pc:spChg chg="mod">
          <ac:chgData name="Jessica Ruth" userId="b36c14d8-6b0a-4130-abd5-118bf677c184" providerId="ADAL" clId="{E340EC66-18C3-44BA-A3AC-7F8ADA542951}" dt="2025-02-20T05:48:10.395" v="93" actId="20577"/>
          <ac:spMkLst>
            <pc:docMk/>
            <pc:sldMk cId="0" sldId="273"/>
            <ac:spMk id="453" creationId="{00000000-0000-0000-0000-000000000000}"/>
          </ac:spMkLst>
        </pc:spChg>
        <pc:spChg chg="mod">
          <ac:chgData name="Jessica Ruth" userId="b36c14d8-6b0a-4130-abd5-118bf677c184" providerId="ADAL" clId="{E340EC66-18C3-44BA-A3AC-7F8ADA542951}" dt="2025-02-20T05:53:05.411" v="166" actId="1035"/>
          <ac:spMkLst>
            <pc:docMk/>
            <pc:sldMk cId="0" sldId="273"/>
            <ac:spMk id="454" creationId="{00000000-0000-0000-0000-000000000000}"/>
          </ac:spMkLst>
        </pc:spChg>
        <pc:spChg chg="mod">
          <ac:chgData name="Jessica Ruth" userId="b36c14d8-6b0a-4130-abd5-118bf677c184" providerId="ADAL" clId="{E340EC66-18C3-44BA-A3AC-7F8ADA542951}" dt="2025-02-20T05:48:17.671" v="94"/>
          <ac:spMkLst>
            <pc:docMk/>
            <pc:sldMk cId="0" sldId="273"/>
            <ac:spMk id="455" creationId="{00000000-0000-0000-0000-000000000000}"/>
          </ac:spMkLst>
        </pc:spChg>
      </pc:sldChg>
      <pc:sldChg chg="modSp mod">
        <pc:chgData name="Jessica Ruth" userId="b36c14d8-6b0a-4130-abd5-118bf677c184" providerId="ADAL" clId="{E340EC66-18C3-44BA-A3AC-7F8ADA542951}" dt="2025-02-20T08:55:21.481" v="174" actId="1036"/>
        <pc:sldMkLst>
          <pc:docMk/>
          <pc:sldMk cId="0" sldId="275"/>
        </pc:sldMkLst>
        <pc:spChg chg="mod">
          <ac:chgData name="Jessica Ruth" userId="b36c14d8-6b0a-4130-abd5-118bf677c184" providerId="ADAL" clId="{E340EC66-18C3-44BA-A3AC-7F8ADA542951}" dt="2025-02-20T08:55:21.481" v="174" actId="1036"/>
          <ac:spMkLst>
            <pc:docMk/>
            <pc:sldMk cId="0" sldId="275"/>
            <ac:spMk id="468" creationId="{00000000-0000-0000-0000-000000000000}"/>
          </ac:spMkLst>
        </pc:spChg>
      </pc:sldChg>
      <pc:sldChg chg="modSp mod">
        <pc:chgData name="Jessica Ruth" userId="b36c14d8-6b0a-4130-abd5-118bf677c184" providerId="ADAL" clId="{E340EC66-18C3-44BA-A3AC-7F8ADA542951}" dt="2025-02-24T13:31:23.408" v="2087" actId="1036"/>
        <pc:sldMkLst>
          <pc:docMk/>
          <pc:sldMk cId="0" sldId="280"/>
        </pc:sldMkLst>
        <pc:spChg chg="mod">
          <ac:chgData name="Jessica Ruth" userId="b36c14d8-6b0a-4130-abd5-118bf677c184" providerId="ADAL" clId="{E340EC66-18C3-44BA-A3AC-7F8ADA542951}" dt="2025-02-20T09:47:18.651" v="181" actId="20577"/>
          <ac:spMkLst>
            <pc:docMk/>
            <pc:sldMk cId="0" sldId="280"/>
            <ac:spMk id="546" creationId="{00000000-0000-0000-0000-000000000000}"/>
          </ac:spMkLst>
        </pc:spChg>
        <pc:spChg chg="mod">
          <ac:chgData name="Jessica Ruth" userId="b36c14d8-6b0a-4130-abd5-118bf677c184" providerId="ADAL" clId="{E340EC66-18C3-44BA-A3AC-7F8ADA542951}" dt="2025-02-24T13:31:13.466" v="2084" actId="20577"/>
          <ac:spMkLst>
            <pc:docMk/>
            <pc:sldMk cId="0" sldId="280"/>
            <ac:spMk id="554" creationId="{00000000-0000-0000-0000-000000000000}"/>
          </ac:spMkLst>
        </pc:spChg>
        <pc:spChg chg="mod">
          <ac:chgData name="Jessica Ruth" userId="b36c14d8-6b0a-4130-abd5-118bf677c184" providerId="ADAL" clId="{E340EC66-18C3-44BA-A3AC-7F8ADA542951}" dt="2025-02-24T13:31:23.408" v="2087" actId="1036"/>
          <ac:spMkLst>
            <pc:docMk/>
            <pc:sldMk cId="0" sldId="280"/>
            <ac:spMk id="573" creationId="{00000000-0000-0000-0000-000000000000}"/>
          </ac:spMkLst>
        </pc:spChg>
        <pc:spChg chg="mod">
          <ac:chgData name="Jessica Ruth" userId="b36c14d8-6b0a-4130-abd5-118bf677c184" providerId="ADAL" clId="{E340EC66-18C3-44BA-A3AC-7F8ADA542951}" dt="2025-02-20T09:48:36.318" v="194" actId="1036"/>
          <ac:spMkLst>
            <pc:docMk/>
            <pc:sldMk cId="0" sldId="280"/>
            <ac:spMk id="580" creationId="{00000000-0000-0000-0000-000000000000}"/>
          </ac:spMkLst>
        </pc:spChg>
      </pc:sldChg>
      <pc:sldChg chg="modSp mod">
        <pc:chgData name="Jessica Ruth" userId="b36c14d8-6b0a-4130-abd5-118bf677c184" providerId="ADAL" clId="{E340EC66-18C3-44BA-A3AC-7F8ADA542951}" dt="2025-02-20T08:56:56.824" v="180" actId="20577"/>
        <pc:sldMkLst>
          <pc:docMk/>
          <pc:sldMk cId="0" sldId="281"/>
        </pc:sldMkLst>
        <pc:spChg chg="mod">
          <ac:chgData name="Jessica Ruth" userId="b36c14d8-6b0a-4130-abd5-118bf677c184" providerId="ADAL" clId="{E340EC66-18C3-44BA-A3AC-7F8ADA542951}" dt="2025-02-20T08:56:56.824" v="180" actId="20577"/>
          <ac:spMkLst>
            <pc:docMk/>
            <pc:sldMk cId="0" sldId="281"/>
            <ac:spMk id="594" creationId="{00000000-0000-0000-0000-000000000000}"/>
          </ac:spMkLst>
        </pc:spChg>
        <pc:spChg chg="mod">
          <ac:chgData name="Jessica Ruth" userId="b36c14d8-6b0a-4130-abd5-118bf677c184" providerId="ADAL" clId="{E340EC66-18C3-44BA-A3AC-7F8ADA542951}" dt="2025-02-20T08:56:52.992" v="178" actId="20577"/>
          <ac:spMkLst>
            <pc:docMk/>
            <pc:sldMk cId="0" sldId="281"/>
            <ac:spMk id="599" creationId="{00000000-0000-0000-0000-000000000000}"/>
          </ac:spMkLst>
        </pc:spChg>
      </pc:sldChg>
      <pc:sldChg chg="modSp mod">
        <pc:chgData name="Jessica Ruth" userId="b36c14d8-6b0a-4130-abd5-118bf677c184" providerId="ADAL" clId="{E340EC66-18C3-44BA-A3AC-7F8ADA542951}" dt="2025-02-20T09:51:28.141" v="220" actId="20577"/>
        <pc:sldMkLst>
          <pc:docMk/>
          <pc:sldMk cId="0" sldId="283"/>
        </pc:sldMkLst>
        <pc:spChg chg="mod">
          <ac:chgData name="Jessica Ruth" userId="b36c14d8-6b0a-4130-abd5-118bf677c184" providerId="ADAL" clId="{E340EC66-18C3-44BA-A3AC-7F8ADA542951}" dt="2025-02-20T09:50:30.484" v="208" actId="20577"/>
          <ac:spMkLst>
            <pc:docMk/>
            <pc:sldMk cId="0" sldId="283"/>
            <ac:spMk id="621" creationId="{00000000-0000-0000-0000-000000000000}"/>
          </ac:spMkLst>
        </pc:spChg>
        <pc:spChg chg="mod">
          <ac:chgData name="Jessica Ruth" userId="b36c14d8-6b0a-4130-abd5-118bf677c184" providerId="ADAL" clId="{E340EC66-18C3-44BA-A3AC-7F8ADA542951}" dt="2025-02-20T09:50:34.023" v="214" actId="20577"/>
          <ac:spMkLst>
            <pc:docMk/>
            <pc:sldMk cId="0" sldId="283"/>
            <ac:spMk id="622" creationId="{00000000-0000-0000-0000-000000000000}"/>
          </ac:spMkLst>
        </pc:spChg>
        <pc:spChg chg="mod">
          <ac:chgData name="Jessica Ruth" userId="b36c14d8-6b0a-4130-abd5-118bf677c184" providerId="ADAL" clId="{E340EC66-18C3-44BA-A3AC-7F8ADA542951}" dt="2025-02-20T09:51:28.141" v="220" actId="20577"/>
          <ac:spMkLst>
            <pc:docMk/>
            <pc:sldMk cId="0" sldId="283"/>
            <ac:spMk id="623" creationId="{00000000-0000-0000-0000-000000000000}"/>
          </ac:spMkLst>
        </pc:spChg>
      </pc:sldChg>
      <pc:sldChg chg="delSp modSp mod">
        <pc:chgData name="Jessica Ruth" userId="b36c14d8-6b0a-4130-abd5-118bf677c184" providerId="ADAL" clId="{E340EC66-18C3-44BA-A3AC-7F8ADA542951}" dt="2025-02-25T10:45:00.427" v="2171" actId="1035"/>
        <pc:sldMkLst>
          <pc:docMk/>
          <pc:sldMk cId="0" sldId="284"/>
        </pc:sldMkLst>
        <pc:spChg chg="mod">
          <ac:chgData name="Jessica Ruth" userId="b36c14d8-6b0a-4130-abd5-118bf677c184" providerId="ADAL" clId="{E340EC66-18C3-44BA-A3AC-7F8ADA542951}" dt="2025-02-20T09:51:45.159" v="221" actId="20577"/>
          <ac:spMkLst>
            <pc:docMk/>
            <pc:sldMk cId="0" sldId="284"/>
            <ac:spMk id="636" creationId="{00000000-0000-0000-0000-000000000000}"/>
          </ac:spMkLst>
        </pc:spChg>
        <pc:spChg chg="mod">
          <ac:chgData name="Jessica Ruth" userId="b36c14d8-6b0a-4130-abd5-118bf677c184" providerId="ADAL" clId="{E340EC66-18C3-44BA-A3AC-7F8ADA542951}" dt="2025-02-25T10:45:00.427" v="2171" actId="1035"/>
          <ac:spMkLst>
            <pc:docMk/>
            <pc:sldMk cId="0" sldId="284"/>
            <ac:spMk id="644" creationId="{00000000-0000-0000-0000-000000000000}"/>
          </ac:spMkLst>
        </pc:spChg>
        <pc:spChg chg="mod">
          <ac:chgData name="Jessica Ruth" userId="b36c14d8-6b0a-4130-abd5-118bf677c184" providerId="ADAL" clId="{E340EC66-18C3-44BA-A3AC-7F8ADA542951}" dt="2025-02-25T10:44:57.156" v="2170" actId="1035"/>
          <ac:spMkLst>
            <pc:docMk/>
            <pc:sldMk cId="0" sldId="284"/>
            <ac:spMk id="645" creationId="{00000000-0000-0000-0000-000000000000}"/>
          </ac:spMkLst>
        </pc:spChg>
        <pc:grpChg chg="mod">
          <ac:chgData name="Jessica Ruth" userId="b36c14d8-6b0a-4130-abd5-118bf677c184" providerId="ADAL" clId="{E340EC66-18C3-44BA-A3AC-7F8ADA542951}" dt="2025-02-24T13:32:57.855" v="2125" actId="1036"/>
          <ac:grpSpMkLst>
            <pc:docMk/>
            <pc:sldMk cId="0" sldId="284"/>
            <ac:grpSpMk id="639" creationId="{00000000-0000-0000-0000-000000000000}"/>
          </ac:grpSpMkLst>
        </pc:grpChg>
      </pc:sldChg>
      <pc:sldChg chg="modSp mod">
        <pc:chgData name="Jessica Ruth" userId="b36c14d8-6b0a-4130-abd5-118bf677c184" providerId="ADAL" clId="{E340EC66-18C3-44BA-A3AC-7F8ADA542951}" dt="2025-02-25T10:25:10.401" v="2159" actId="207"/>
        <pc:sldMkLst>
          <pc:docMk/>
          <pc:sldMk cId="0" sldId="285"/>
        </pc:sldMkLst>
        <pc:spChg chg="mod">
          <ac:chgData name="Jessica Ruth" userId="b36c14d8-6b0a-4130-abd5-118bf677c184" providerId="ADAL" clId="{E340EC66-18C3-44BA-A3AC-7F8ADA542951}" dt="2025-02-25T10:25:10.401" v="2159" actId="207"/>
          <ac:spMkLst>
            <pc:docMk/>
            <pc:sldMk cId="0" sldId="285"/>
            <ac:spMk id="16" creationId="{886237CA-590A-802D-93E8-314C5B9C7607}"/>
          </ac:spMkLst>
        </pc:spChg>
        <pc:spChg chg="mod">
          <ac:chgData name="Jessica Ruth" userId="b36c14d8-6b0a-4130-abd5-118bf677c184" providerId="ADAL" clId="{E340EC66-18C3-44BA-A3AC-7F8ADA542951}" dt="2025-02-20T09:54:36.207" v="222" actId="20577"/>
          <ac:spMkLst>
            <pc:docMk/>
            <pc:sldMk cId="0" sldId="285"/>
            <ac:spMk id="664" creationId="{00000000-0000-0000-0000-000000000000}"/>
          </ac:spMkLst>
        </pc:spChg>
      </pc:sldChg>
      <pc:sldChg chg="modSp mod">
        <pc:chgData name="Jessica Ruth" userId="b36c14d8-6b0a-4130-abd5-118bf677c184" providerId="ADAL" clId="{E340EC66-18C3-44BA-A3AC-7F8ADA542951}" dt="2025-02-20T09:57:39.028" v="285" actId="20577"/>
        <pc:sldMkLst>
          <pc:docMk/>
          <pc:sldMk cId="0" sldId="287"/>
        </pc:sldMkLst>
        <pc:spChg chg="mod">
          <ac:chgData name="Jessica Ruth" userId="b36c14d8-6b0a-4130-abd5-118bf677c184" providerId="ADAL" clId="{E340EC66-18C3-44BA-A3AC-7F8ADA542951}" dt="2025-02-20T09:57:39.028" v="285" actId="20577"/>
          <ac:spMkLst>
            <pc:docMk/>
            <pc:sldMk cId="0" sldId="287"/>
            <ac:spMk id="681" creationId="{00000000-0000-0000-0000-000000000000}"/>
          </ac:spMkLst>
        </pc:spChg>
      </pc:sldChg>
      <pc:sldChg chg="modSp mod">
        <pc:chgData name="Jessica Ruth" userId="b36c14d8-6b0a-4130-abd5-118bf677c184" providerId="ADAL" clId="{E340EC66-18C3-44BA-A3AC-7F8ADA542951}" dt="2025-02-25T10:43:33.570" v="2166" actId="20577"/>
        <pc:sldMkLst>
          <pc:docMk/>
          <pc:sldMk cId="0" sldId="288"/>
        </pc:sldMkLst>
        <pc:spChg chg="mod">
          <ac:chgData name="Jessica Ruth" userId="b36c14d8-6b0a-4130-abd5-118bf677c184" providerId="ADAL" clId="{E340EC66-18C3-44BA-A3AC-7F8ADA542951}" dt="2025-02-20T10:01:50.827" v="286" actId="20577"/>
          <ac:spMkLst>
            <pc:docMk/>
            <pc:sldMk cId="0" sldId="288"/>
            <ac:spMk id="720" creationId="{00000000-0000-0000-0000-000000000000}"/>
          </ac:spMkLst>
        </pc:spChg>
        <pc:spChg chg="mod">
          <ac:chgData name="Jessica Ruth" userId="b36c14d8-6b0a-4130-abd5-118bf677c184" providerId="ADAL" clId="{E340EC66-18C3-44BA-A3AC-7F8ADA542951}" dt="2025-02-25T10:43:33.570" v="2166" actId="20577"/>
          <ac:spMkLst>
            <pc:docMk/>
            <pc:sldMk cId="0" sldId="288"/>
            <ac:spMk id="721" creationId="{00000000-0000-0000-0000-000000000000}"/>
          </ac:spMkLst>
        </pc:spChg>
      </pc:sldChg>
      <pc:sldChg chg="modSp mod">
        <pc:chgData name="Jessica Ruth" userId="b36c14d8-6b0a-4130-abd5-118bf677c184" providerId="ADAL" clId="{E340EC66-18C3-44BA-A3AC-7F8ADA542951}" dt="2025-02-20T10:10:07.305" v="287" actId="20577"/>
        <pc:sldMkLst>
          <pc:docMk/>
          <pc:sldMk cId="0" sldId="290"/>
        </pc:sldMkLst>
        <pc:spChg chg="mod">
          <ac:chgData name="Jessica Ruth" userId="b36c14d8-6b0a-4130-abd5-118bf677c184" providerId="ADAL" clId="{E340EC66-18C3-44BA-A3AC-7F8ADA542951}" dt="2025-02-20T10:10:07.305" v="287" actId="20577"/>
          <ac:spMkLst>
            <pc:docMk/>
            <pc:sldMk cId="0" sldId="290"/>
            <ac:spMk id="749" creationId="{00000000-0000-0000-0000-000000000000}"/>
          </ac:spMkLst>
        </pc:spChg>
      </pc:sldChg>
      <pc:sldChg chg="modSp mod">
        <pc:chgData name="Jessica Ruth" userId="b36c14d8-6b0a-4130-abd5-118bf677c184" providerId="ADAL" clId="{E340EC66-18C3-44BA-A3AC-7F8ADA542951}" dt="2025-02-20T10:12:22.810" v="295" actId="20577"/>
        <pc:sldMkLst>
          <pc:docMk/>
          <pc:sldMk cId="0" sldId="293"/>
        </pc:sldMkLst>
        <pc:spChg chg="mod">
          <ac:chgData name="Jessica Ruth" userId="b36c14d8-6b0a-4130-abd5-118bf677c184" providerId="ADAL" clId="{E340EC66-18C3-44BA-A3AC-7F8ADA542951}" dt="2025-02-20T10:12:22.810" v="295" actId="20577"/>
          <ac:spMkLst>
            <pc:docMk/>
            <pc:sldMk cId="0" sldId="293"/>
            <ac:spMk id="786" creationId="{00000000-0000-0000-0000-000000000000}"/>
          </ac:spMkLst>
        </pc:spChg>
      </pc:sldChg>
      <pc:sldChg chg="modSp mod">
        <pc:chgData name="Jessica Ruth" userId="b36c14d8-6b0a-4130-abd5-118bf677c184" providerId="ADAL" clId="{E340EC66-18C3-44BA-A3AC-7F8ADA542951}" dt="2025-02-20T10:16:47.787" v="331" actId="113"/>
        <pc:sldMkLst>
          <pc:docMk/>
          <pc:sldMk cId="0" sldId="294"/>
        </pc:sldMkLst>
        <pc:spChg chg="mod">
          <ac:chgData name="Jessica Ruth" userId="b36c14d8-6b0a-4130-abd5-118bf677c184" providerId="ADAL" clId="{E340EC66-18C3-44BA-A3AC-7F8ADA542951}" dt="2025-02-20T10:16:47.787" v="331" actId="113"/>
          <ac:spMkLst>
            <pc:docMk/>
            <pc:sldMk cId="0" sldId="294"/>
            <ac:spMk id="821" creationId="{00000000-0000-0000-0000-000000000000}"/>
          </ac:spMkLst>
        </pc:spChg>
        <pc:spChg chg="mod">
          <ac:chgData name="Jessica Ruth" userId="b36c14d8-6b0a-4130-abd5-118bf677c184" providerId="ADAL" clId="{E340EC66-18C3-44BA-A3AC-7F8ADA542951}" dt="2025-02-20T10:14:08.577" v="302" actId="20577"/>
          <ac:spMkLst>
            <pc:docMk/>
            <pc:sldMk cId="0" sldId="294"/>
            <ac:spMk id="828" creationId="{00000000-0000-0000-0000-000000000000}"/>
          </ac:spMkLst>
        </pc:spChg>
        <pc:spChg chg="mod">
          <ac:chgData name="Jessica Ruth" userId="b36c14d8-6b0a-4130-abd5-118bf677c184" providerId="ADAL" clId="{E340EC66-18C3-44BA-A3AC-7F8ADA542951}" dt="2025-02-20T10:15:10.274" v="322" actId="1035"/>
          <ac:spMkLst>
            <pc:docMk/>
            <pc:sldMk cId="0" sldId="294"/>
            <ac:spMk id="829" creationId="{00000000-0000-0000-0000-000000000000}"/>
          </ac:spMkLst>
        </pc:spChg>
        <pc:spChg chg="mod">
          <ac:chgData name="Jessica Ruth" userId="b36c14d8-6b0a-4130-abd5-118bf677c184" providerId="ADAL" clId="{E340EC66-18C3-44BA-A3AC-7F8ADA542951}" dt="2025-02-20T10:14:50.536" v="309" actId="20577"/>
          <ac:spMkLst>
            <pc:docMk/>
            <pc:sldMk cId="0" sldId="294"/>
            <ac:spMk id="840" creationId="{00000000-0000-0000-0000-000000000000}"/>
          </ac:spMkLst>
        </pc:spChg>
        <pc:spChg chg="mod">
          <ac:chgData name="Jessica Ruth" userId="b36c14d8-6b0a-4130-abd5-118bf677c184" providerId="ADAL" clId="{E340EC66-18C3-44BA-A3AC-7F8ADA542951}" dt="2025-02-20T10:14:14.357" v="305" actId="114"/>
          <ac:spMkLst>
            <pc:docMk/>
            <pc:sldMk cId="0" sldId="294"/>
            <ac:spMk id="845" creationId="{00000000-0000-0000-0000-000000000000}"/>
          </ac:spMkLst>
        </pc:spChg>
        <pc:spChg chg="mod">
          <ac:chgData name="Jessica Ruth" userId="b36c14d8-6b0a-4130-abd5-118bf677c184" providerId="ADAL" clId="{E340EC66-18C3-44BA-A3AC-7F8ADA542951}" dt="2025-02-20T10:15:25.458" v="330" actId="1038"/>
          <ac:spMkLst>
            <pc:docMk/>
            <pc:sldMk cId="0" sldId="294"/>
            <ac:spMk id="846" creationId="{00000000-0000-0000-0000-000000000000}"/>
          </ac:spMkLst>
        </pc:spChg>
        <pc:spChg chg="mod">
          <ac:chgData name="Jessica Ruth" userId="b36c14d8-6b0a-4130-abd5-118bf677c184" providerId="ADAL" clId="{E340EC66-18C3-44BA-A3AC-7F8ADA542951}" dt="2025-02-20T10:15:00.364" v="315" actId="1037"/>
          <ac:spMkLst>
            <pc:docMk/>
            <pc:sldMk cId="0" sldId="294"/>
            <ac:spMk id="847" creationId="{00000000-0000-0000-0000-000000000000}"/>
          </ac:spMkLst>
        </pc:spChg>
        <pc:spChg chg="mod">
          <ac:chgData name="Jessica Ruth" userId="b36c14d8-6b0a-4130-abd5-118bf677c184" providerId="ADAL" clId="{E340EC66-18C3-44BA-A3AC-7F8ADA542951}" dt="2025-02-20T10:14:23.496" v="307" actId="1035"/>
          <ac:spMkLst>
            <pc:docMk/>
            <pc:sldMk cId="0" sldId="294"/>
            <ac:spMk id="856" creationId="{00000000-0000-0000-0000-000000000000}"/>
          </ac:spMkLst>
        </pc:spChg>
      </pc:sldChg>
      <pc:sldChg chg="modSp mod">
        <pc:chgData name="Jessica Ruth" userId="b36c14d8-6b0a-4130-abd5-118bf677c184" providerId="ADAL" clId="{E340EC66-18C3-44BA-A3AC-7F8ADA542951}" dt="2025-02-20T16:55:01.404" v="688" actId="20577"/>
        <pc:sldMkLst>
          <pc:docMk/>
          <pc:sldMk cId="710290067" sldId="385"/>
        </pc:sldMkLst>
        <pc:spChg chg="mod">
          <ac:chgData name="Jessica Ruth" userId="b36c14d8-6b0a-4130-abd5-118bf677c184" providerId="ADAL" clId="{E340EC66-18C3-44BA-A3AC-7F8ADA542951}" dt="2025-02-20T16:55:01.404" v="688" actId="20577"/>
          <ac:spMkLst>
            <pc:docMk/>
            <pc:sldMk cId="710290067" sldId="385"/>
            <ac:spMk id="2" creationId="{84592BC7-26FA-78AB-7950-8085B6D3F25A}"/>
          </ac:spMkLst>
        </pc:spChg>
      </pc:sldChg>
      <pc:sldChg chg="modSp mod modCm">
        <pc:chgData name="Jessica Ruth" userId="b36c14d8-6b0a-4130-abd5-118bf677c184" providerId="ADAL" clId="{E340EC66-18C3-44BA-A3AC-7F8ADA542951}" dt="2025-02-20T17:05:32.743" v="772" actId="1035"/>
        <pc:sldMkLst>
          <pc:docMk/>
          <pc:sldMk cId="547390991" sldId="387"/>
        </pc:sldMkLst>
        <pc:spChg chg="mod">
          <ac:chgData name="Jessica Ruth" userId="b36c14d8-6b0a-4130-abd5-118bf677c184" providerId="ADAL" clId="{E340EC66-18C3-44BA-A3AC-7F8ADA542951}" dt="2025-02-20T17:04:58.526" v="745" actId="20577"/>
          <ac:spMkLst>
            <pc:docMk/>
            <pc:sldMk cId="547390991" sldId="387"/>
            <ac:spMk id="18" creationId="{5DCBDA85-4FEE-3FF4-5168-9A85ECF2E82B}"/>
          </ac:spMkLst>
        </pc:spChg>
        <pc:spChg chg="mod">
          <ac:chgData name="Jessica Ruth" userId="b36c14d8-6b0a-4130-abd5-118bf677c184" providerId="ADAL" clId="{E340EC66-18C3-44BA-A3AC-7F8ADA542951}" dt="2025-02-20T17:05:04.588" v="754" actId="1038"/>
          <ac:spMkLst>
            <pc:docMk/>
            <pc:sldMk cId="547390991" sldId="387"/>
            <ac:spMk id="20" creationId="{0D0FD290-7444-3CF2-AD07-9D2106296722}"/>
          </ac:spMkLst>
        </pc:spChg>
        <pc:spChg chg="mod">
          <ac:chgData name="Jessica Ruth" userId="b36c14d8-6b0a-4130-abd5-118bf677c184" providerId="ADAL" clId="{E340EC66-18C3-44BA-A3AC-7F8ADA542951}" dt="2025-02-20T17:04:48.574" v="739" actId="20577"/>
          <ac:spMkLst>
            <pc:docMk/>
            <pc:sldMk cId="547390991" sldId="387"/>
            <ac:spMk id="22" creationId="{F0E9E5AF-A66C-DDA5-D954-3EF9E26E87CB}"/>
          </ac:spMkLst>
        </pc:spChg>
        <pc:spChg chg="mod">
          <ac:chgData name="Jessica Ruth" userId="b36c14d8-6b0a-4130-abd5-118bf677c184" providerId="ADAL" clId="{E340EC66-18C3-44BA-A3AC-7F8ADA542951}" dt="2025-02-20T17:05:18.282" v="767" actId="1035"/>
          <ac:spMkLst>
            <pc:docMk/>
            <pc:sldMk cId="547390991" sldId="387"/>
            <ac:spMk id="23" creationId="{19815AB7-CFB4-DF44-13C0-2DEA778A86CB}"/>
          </ac:spMkLst>
        </pc:spChg>
        <pc:spChg chg="mod">
          <ac:chgData name="Jessica Ruth" userId="b36c14d8-6b0a-4130-abd5-118bf677c184" providerId="ADAL" clId="{E340EC66-18C3-44BA-A3AC-7F8ADA542951}" dt="2025-02-20T17:05:32.743" v="772" actId="1035"/>
          <ac:spMkLst>
            <pc:docMk/>
            <pc:sldMk cId="547390991" sldId="387"/>
            <ac:spMk id="25" creationId="{D6AC6686-1917-2A3B-7916-D77409389D4A}"/>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7:04:48.574" v="739" actId="20577"/>
              <pc2:cmMkLst xmlns:pc2="http://schemas.microsoft.com/office/powerpoint/2019/9/main/command">
                <pc:docMk/>
                <pc:sldMk cId="547390991" sldId="387"/>
                <pc2:cmMk id="{33FE0350-EC44-40A8-BE8B-871B8D21C3C6}"/>
              </pc2:cmMkLst>
            </pc226:cmChg>
          </p:ext>
        </pc:extLst>
      </pc:sldChg>
      <pc:sldChg chg="modSp mod">
        <pc:chgData name="Jessica Ruth" userId="b36c14d8-6b0a-4130-abd5-118bf677c184" providerId="ADAL" clId="{E340EC66-18C3-44BA-A3AC-7F8ADA542951}" dt="2025-02-24T13:15:58.058" v="1990"/>
        <pc:sldMkLst>
          <pc:docMk/>
          <pc:sldMk cId="1109232934" sldId="390"/>
        </pc:sldMkLst>
        <pc:spChg chg="mod">
          <ac:chgData name="Jessica Ruth" userId="b36c14d8-6b0a-4130-abd5-118bf677c184" providerId="ADAL" clId="{E340EC66-18C3-44BA-A3AC-7F8ADA542951}" dt="2025-02-24T13:15:58.058" v="1990"/>
          <ac:spMkLst>
            <pc:docMk/>
            <pc:sldMk cId="1109232934" sldId="390"/>
            <ac:spMk id="2" creationId="{976A12A0-9788-DF6C-5F0B-E7D4B1C44D00}"/>
          </ac:spMkLst>
        </pc:spChg>
      </pc:sldChg>
      <pc:sldChg chg="modSp mod">
        <pc:chgData name="Jessica Ruth" userId="b36c14d8-6b0a-4130-abd5-118bf677c184" providerId="ADAL" clId="{E340EC66-18C3-44BA-A3AC-7F8ADA542951}" dt="2025-02-20T10:30:33.409" v="685" actId="20577"/>
        <pc:sldMkLst>
          <pc:docMk/>
          <pc:sldMk cId="2475413167" sldId="392"/>
        </pc:sldMkLst>
        <pc:spChg chg="mod">
          <ac:chgData name="Jessica Ruth" userId="b36c14d8-6b0a-4130-abd5-118bf677c184" providerId="ADAL" clId="{E340EC66-18C3-44BA-A3AC-7F8ADA542951}" dt="2025-02-20T10:30:33.409" v="685" actId="20577"/>
          <ac:spMkLst>
            <pc:docMk/>
            <pc:sldMk cId="2475413167" sldId="392"/>
            <ac:spMk id="2" creationId="{7091D3C2-4A93-BCCC-0687-6FCDEF8B32AA}"/>
          </ac:spMkLst>
        </pc:spChg>
      </pc:sldChg>
      <pc:sldChg chg="modSp mod">
        <pc:chgData name="Jessica Ruth" userId="b36c14d8-6b0a-4130-abd5-118bf677c184" providerId="ADAL" clId="{E340EC66-18C3-44BA-A3AC-7F8ADA542951}" dt="2025-02-20T16:58:55.626" v="697" actId="1035"/>
        <pc:sldMkLst>
          <pc:docMk/>
          <pc:sldMk cId="102420538" sldId="393"/>
        </pc:sldMkLst>
        <pc:spChg chg="mod">
          <ac:chgData name="Jessica Ruth" userId="b36c14d8-6b0a-4130-abd5-118bf677c184" providerId="ADAL" clId="{E340EC66-18C3-44BA-A3AC-7F8ADA542951}" dt="2025-02-20T16:58:55.626" v="697" actId="1035"/>
          <ac:spMkLst>
            <pc:docMk/>
            <pc:sldMk cId="102420538" sldId="393"/>
            <ac:spMk id="3" creationId="{C60C7ACD-CDC1-8359-1680-9560358405D4}"/>
          </ac:spMkLst>
        </pc:spChg>
      </pc:sldChg>
      <pc:sldChg chg="modSp mod modCm">
        <pc:chgData name="Jessica Ruth" userId="b36c14d8-6b0a-4130-abd5-118bf677c184" providerId="ADAL" clId="{E340EC66-18C3-44BA-A3AC-7F8ADA542951}" dt="2025-02-20T17:06:44.457" v="850" actId="1037"/>
        <pc:sldMkLst>
          <pc:docMk/>
          <pc:sldMk cId="786204691" sldId="396"/>
        </pc:sldMkLst>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7:05:56.322" v="811" actId="20577"/>
              <pc2:cmMkLst xmlns:pc2="http://schemas.microsoft.com/office/powerpoint/2019/9/main/command">
                <pc:docMk/>
                <pc:sldMk cId="786204691" sldId="396"/>
                <pc2:cmMk id="{24A5A802-8C17-4C2A-A6CF-3293AC6331DE}"/>
              </pc2:cmMkLst>
            </pc226:cmChg>
            <pc226:cmChg xmlns:pc226="http://schemas.microsoft.com/office/powerpoint/2022/06/main/command" chg="mod">
              <pc226:chgData name="Jessica Ruth" userId="b36c14d8-6b0a-4130-abd5-118bf677c184" providerId="ADAL" clId="{E340EC66-18C3-44BA-A3AC-7F8ADA542951}" dt="2025-02-20T17:05:56.322" v="811" actId="20577"/>
              <pc2:cmMkLst xmlns:pc2="http://schemas.microsoft.com/office/powerpoint/2019/9/main/command">
                <pc:docMk/>
                <pc:sldMk cId="786204691" sldId="396"/>
                <pc2:cmMk id="{A443AD7E-CBCF-49C1-AD77-441C565B714C}"/>
              </pc2:cmMkLst>
            </pc226:cmChg>
          </p:ext>
        </pc:extLst>
      </pc:sldChg>
      <pc:sldChg chg="addSp delSp modSp mod">
        <pc:chgData name="Jessica Ruth" userId="b36c14d8-6b0a-4130-abd5-118bf677c184" providerId="ADAL" clId="{E340EC66-18C3-44BA-A3AC-7F8ADA542951}" dt="2025-02-20T17:07:04.919" v="853"/>
        <pc:sldMkLst>
          <pc:docMk/>
          <pc:sldMk cId="1811198670" sldId="397"/>
        </pc:sldMkLst>
      </pc:sldChg>
      <pc:sldChg chg="modSp mod">
        <pc:chgData name="Jessica Ruth" userId="b36c14d8-6b0a-4130-abd5-118bf677c184" providerId="ADAL" clId="{E340EC66-18C3-44BA-A3AC-7F8ADA542951}" dt="2025-02-20T17:08:35.524" v="894" actId="20577"/>
        <pc:sldMkLst>
          <pc:docMk/>
          <pc:sldMk cId="1508026849" sldId="398"/>
        </pc:sldMkLst>
        <pc:spChg chg="mod">
          <ac:chgData name="Jessica Ruth" userId="b36c14d8-6b0a-4130-abd5-118bf677c184" providerId="ADAL" clId="{E340EC66-18C3-44BA-A3AC-7F8ADA542951}" dt="2025-02-20T17:08:35.524" v="894" actId="20577"/>
          <ac:spMkLst>
            <pc:docMk/>
            <pc:sldMk cId="1508026849" sldId="398"/>
            <ac:spMk id="7" creationId="{E1A750E8-67E3-304F-97E5-6A91EA59A830}"/>
          </ac:spMkLst>
        </pc:spChg>
        <pc:spChg chg="mod">
          <ac:chgData name="Jessica Ruth" userId="b36c14d8-6b0a-4130-abd5-118bf677c184" providerId="ADAL" clId="{E340EC66-18C3-44BA-A3AC-7F8ADA542951}" dt="2025-02-20T17:08:01.587" v="856" actId="1036"/>
          <ac:spMkLst>
            <pc:docMk/>
            <pc:sldMk cId="1508026849" sldId="398"/>
            <ac:spMk id="22" creationId="{61F4BAAC-3B98-FA9B-5A53-0CF5597A84B9}"/>
          </ac:spMkLst>
        </pc:spChg>
      </pc:sldChg>
      <pc:sldChg chg="modSp mod modCm">
        <pc:chgData name="Jessica Ruth" userId="b36c14d8-6b0a-4130-abd5-118bf677c184" providerId="ADAL" clId="{E340EC66-18C3-44BA-A3AC-7F8ADA542951}" dt="2025-02-20T17:15:38.590" v="1015" actId="20577"/>
        <pc:sldMkLst>
          <pc:docMk/>
          <pc:sldMk cId="2743589613" sldId="399"/>
        </pc:sldMkLst>
        <pc:spChg chg="mod">
          <ac:chgData name="Jessica Ruth" userId="b36c14d8-6b0a-4130-abd5-118bf677c184" providerId="ADAL" clId="{E340EC66-18C3-44BA-A3AC-7F8ADA542951}" dt="2025-02-20T17:10:29.512" v="1002" actId="1035"/>
          <ac:spMkLst>
            <pc:docMk/>
            <pc:sldMk cId="2743589613" sldId="399"/>
            <ac:spMk id="10" creationId="{4F9B36F5-EFEB-93A1-81FE-C91A7B2940DB}"/>
          </ac:spMkLst>
        </pc:spChg>
        <pc:spChg chg="mod">
          <ac:chgData name="Jessica Ruth" userId="b36c14d8-6b0a-4130-abd5-118bf677c184" providerId="ADAL" clId="{E340EC66-18C3-44BA-A3AC-7F8ADA542951}" dt="2025-02-20T17:15:38.590" v="1015" actId="20577"/>
          <ac:spMkLst>
            <pc:docMk/>
            <pc:sldMk cId="2743589613" sldId="399"/>
            <ac:spMk id="22" creationId="{8171A3DD-D845-AE87-37BD-EC7B2AC4DA58}"/>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7:15:38.590" v="1015" actId="20577"/>
              <pc2:cmMkLst xmlns:pc2="http://schemas.microsoft.com/office/powerpoint/2019/9/main/command">
                <pc:docMk/>
                <pc:sldMk cId="2743589613" sldId="399"/>
                <pc2:cmMk id="{70E4ABC9-A590-4090-8249-E24D628BC0A4}"/>
              </pc2:cmMkLst>
            </pc226:cmChg>
          </p:ext>
        </pc:extLst>
      </pc:sldChg>
      <pc:sldChg chg="addSp delSp modSp mod modCm">
        <pc:chgData name="Jessica Ruth" userId="b36c14d8-6b0a-4130-abd5-118bf677c184" providerId="ADAL" clId="{E340EC66-18C3-44BA-A3AC-7F8ADA542951}" dt="2025-02-20T17:15:46.124" v="1027" actId="20577"/>
        <pc:sldMkLst>
          <pc:docMk/>
          <pc:sldMk cId="759363223" sldId="400"/>
        </pc:sldMkLst>
        <pc:spChg chg="mod">
          <ac:chgData name="Jessica Ruth" userId="b36c14d8-6b0a-4130-abd5-118bf677c184" providerId="ADAL" clId="{E340EC66-18C3-44BA-A3AC-7F8ADA542951}" dt="2025-02-20T17:10:38.747" v="1003" actId="1036"/>
          <ac:spMkLst>
            <pc:docMk/>
            <pc:sldMk cId="759363223" sldId="400"/>
            <ac:spMk id="10" creationId="{FB7FD0D6-A119-C338-6783-12D33E5AFAB5}"/>
          </ac:spMkLst>
        </pc:spChg>
        <pc:spChg chg="add mod">
          <ac:chgData name="Jessica Ruth" userId="b36c14d8-6b0a-4130-abd5-118bf677c184" providerId="ADAL" clId="{E340EC66-18C3-44BA-A3AC-7F8ADA542951}" dt="2025-02-20T17:15:46.124" v="1027" actId="20577"/>
          <ac:spMkLst>
            <pc:docMk/>
            <pc:sldMk cId="759363223" sldId="400"/>
            <ac:spMk id="16" creationId="{5E84DE05-0803-4CDB-BE9C-4EF35DFC60FA}"/>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7:09:47.021" v="980" actId="478"/>
              <pc2:cmMkLst xmlns:pc2="http://schemas.microsoft.com/office/powerpoint/2019/9/main/command">
                <pc:docMk/>
                <pc:sldMk cId="759363223" sldId="400"/>
                <pc2:cmMk id="{75CF84C3-85B8-43C4-8B03-7DC80CA735AF}"/>
              </pc2:cmMkLst>
            </pc226:cmChg>
          </p:ext>
        </pc:extLst>
      </pc:sldChg>
      <pc:sldChg chg="modSp mod">
        <pc:chgData name="Jessica Ruth" userId="b36c14d8-6b0a-4130-abd5-118bf677c184" providerId="ADAL" clId="{E340EC66-18C3-44BA-A3AC-7F8ADA542951}" dt="2025-02-20T17:17:27.634" v="1085" actId="20577"/>
        <pc:sldMkLst>
          <pc:docMk/>
          <pc:sldMk cId="1593633730" sldId="401"/>
        </pc:sldMkLst>
        <pc:spChg chg="mod">
          <ac:chgData name="Jessica Ruth" userId="b36c14d8-6b0a-4130-abd5-118bf677c184" providerId="ADAL" clId="{E340EC66-18C3-44BA-A3AC-7F8ADA542951}" dt="2025-02-20T17:17:27.634" v="1085" actId="20577"/>
          <ac:spMkLst>
            <pc:docMk/>
            <pc:sldMk cId="1593633730" sldId="401"/>
            <ac:spMk id="2" creationId="{43B7609A-42AD-D2FC-0F9A-D1C108FDD5F1}"/>
          </ac:spMkLst>
        </pc:spChg>
        <pc:spChg chg="mod">
          <ac:chgData name="Jessica Ruth" userId="b36c14d8-6b0a-4130-abd5-118bf677c184" providerId="ADAL" clId="{E340EC66-18C3-44BA-A3AC-7F8ADA542951}" dt="2025-02-20T17:17:09.395" v="1083" actId="1036"/>
          <ac:spMkLst>
            <pc:docMk/>
            <pc:sldMk cId="1593633730" sldId="401"/>
            <ac:spMk id="22" creationId="{74CE4BB0-A61D-7ADA-55F0-D09AB5922070}"/>
          </ac:spMkLst>
        </pc:spChg>
      </pc:sldChg>
      <pc:sldChg chg="modSp mod modCm">
        <pc:chgData name="Jessica Ruth" userId="b36c14d8-6b0a-4130-abd5-118bf677c184" providerId="ADAL" clId="{E340EC66-18C3-44BA-A3AC-7F8ADA542951}" dt="2025-02-24T13:18:49.380" v="1992" actId="20577"/>
        <pc:sldMkLst>
          <pc:docMk/>
          <pc:sldMk cId="2464182581" sldId="402"/>
        </pc:sldMkLst>
        <pc:spChg chg="mod">
          <ac:chgData name="Jessica Ruth" userId="b36c14d8-6b0a-4130-abd5-118bf677c184" providerId="ADAL" clId="{E340EC66-18C3-44BA-A3AC-7F8ADA542951}" dt="2025-02-24T13:18:49.380" v="1992" actId="20577"/>
          <ac:spMkLst>
            <pc:docMk/>
            <pc:sldMk cId="2464182581" sldId="402"/>
            <ac:spMk id="22" creationId="{35EBE10E-1C37-CAFD-04DB-42070B7BD9A5}"/>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4T13:18:49.380" v="1992" actId="20577"/>
              <pc2:cmMkLst xmlns:pc2="http://schemas.microsoft.com/office/powerpoint/2019/9/main/command">
                <pc:docMk/>
                <pc:sldMk cId="2464182581" sldId="402"/>
                <pc2:cmMk id="{C8BA29B3-2FE5-4072-9D2A-D01E4A4C0BA9}"/>
              </pc2:cmMkLst>
            </pc226:cmChg>
          </p:ext>
        </pc:extLst>
      </pc:sldChg>
      <pc:sldChg chg="modSp mod modCm">
        <pc:chgData name="Jessica Ruth" userId="b36c14d8-6b0a-4130-abd5-118bf677c184" providerId="ADAL" clId="{E340EC66-18C3-44BA-A3AC-7F8ADA542951}" dt="2025-02-20T17:21:29.282" v="1178" actId="1036"/>
        <pc:sldMkLst>
          <pc:docMk/>
          <pc:sldMk cId="2045225900" sldId="403"/>
        </pc:sldMkLst>
        <pc:spChg chg="mod">
          <ac:chgData name="Jessica Ruth" userId="b36c14d8-6b0a-4130-abd5-118bf677c184" providerId="ADAL" clId="{E340EC66-18C3-44BA-A3AC-7F8ADA542951}" dt="2025-02-20T17:21:29.282" v="1178" actId="1036"/>
          <ac:spMkLst>
            <pc:docMk/>
            <pc:sldMk cId="2045225900" sldId="403"/>
            <ac:spMk id="7" creationId="{AFADA9B3-80F0-530A-3111-45215FCDFA65}"/>
          </ac:spMkLst>
        </pc:spChg>
        <pc:spChg chg="mod">
          <ac:chgData name="Jessica Ruth" userId="b36c14d8-6b0a-4130-abd5-118bf677c184" providerId="ADAL" clId="{E340EC66-18C3-44BA-A3AC-7F8ADA542951}" dt="2025-02-20T17:20:34.344" v="1163" actId="20577"/>
          <ac:spMkLst>
            <pc:docMk/>
            <pc:sldMk cId="2045225900" sldId="403"/>
            <ac:spMk id="22" creationId="{7A65E075-FA6B-22B8-0E51-911CE0DF21D2}"/>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7:20:34.344" v="1163" actId="20577"/>
              <pc2:cmMkLst xmlns:pc2="http://schemas.microsoft.com/office/powerpoint/2019/9/main/command">
                <pc:docMk/>
                <pc:sldMk cId="2045225900" sldId="403"/>
                <pc2:cmMk id="{474C5D77-4956-404D-A238-7CCF7065A26F}"/>
              </pc2:cmMkLst>
            </pc226:cmChg>
          </p:ext>
        </pc:extLst>
      </pc:sldChg>
      <pc:sldChg chg="modSp mod modCm">
        <pc:chgData name="Jessica Ruth" userId="b36c14d8-6b0a-4130-abd5-118bf677c184" providerId="ADAL" clId="{E340EC66-18C3-44BA-A3AC-7F8ADA542951}" dt="2025-02-20T17:21:55.230" v="1194" actId="1035"/>
        <pc:sldMkLst>
          <pc:docMk/>
          <pc:sldMk cId="3121608158" sldId="404"/>
        </pc:sldMkLst>
        <pc:spChg chg="mod">
          <ac:chgData name="Jessica Ruth" userId="b36c14d8-6b0a-4130-abd5-118bf677c184" providerId="ADAL" clId="{E340EC66-18C3-44BA-A3AC-7F8ADA542951}" dt="2025-02-20T17:21:55.230" v="1194" actId="1035"/>
          <ac:spMkLst>
            <pc:docMk/>
            <pc:sldMk cId="3121608158" sldId="404"/>
            <ac:spMk id="7" creationId="{6EC33FAB-B70A-423A-E223-EDAA88631614}"/>
          </ac:spMkLst>
        </pc:spChg>
        <pc:spChg chg="mod">
          <ac:chgData name="Jessica Ruth" userId="b36c14d8-6b0a-4130-abd5-118bf677c184" providerId="ADAL" clId="{E340EC66-18C3-44BA-A3AC-7F8ADA542951}" dt="2025-02-20T17:20:43.864" v="1168" actId="20577"/>
          <ac:spMkLst>
            <pc:docMk/>
            <pc:sldMk cId="3121608158" sldId="404"/>
            <ac:spMk id="22" creationId="{FCB64B75-E67B-37C7-8F8A-54663AE3B455}"/>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7:20:43.864" v="1168" actId="20577"/>
              <pc2:cmMkLst xmlns:pc2="http://schemas.microsoft.com/office/powerpoint/2019/9/main/command">
                <pc:docMk/>
                <pc:sldMk cId="3121608158" sldId="404"/>
                <pc2:cmMk id="{419B3BAB-63CA-4B36-85EB-B8A5D49C7C0F}"/>
              </pc2:cmMkLst>
            </pc226:cmChg>
          </p:ext>
        </pc:extLst>
      </pc:sldChg>
      <pc:sldChg chg="modSp mod modCm">
        <pc:chgData name="Jessica Ruth" userId="b36c14d8-6b0a-4130-abd5-118bf677c184" providerId="ADAL" clId="{E340EC66-18C3-44BA-A3AC-7F8ADA542951}" dt="2025-02-20T17:22:12.004" v="1198" actId="1037"/>
        <pc:sldMkLst>
          <pc:docMk/>
          <pc:sldMk cId="2907106762" sldId="405"/>
        </pc:sldMkLst>
        <pc:spChg chg="mod">
          <ac:chgData name="Jessica Ruth" userId="b36c14d8-6b0a-4130-abd5-118bf677c184" providerId="ADAL" clId="{E340EC66-18C3-44BA-A3AC-7F8ADA542951}" dt="2025-02-20T17:20:50.265" v="1173" actId="20577"/>
          <ac:spMkLst>
            <pc:docMk/>
            <pc:sldMk cId="2907106762" sldId="405"/>
            <ac:spMk id="22" creationId="{E1AEA334-EDE2-E387-8F89-DAD7110AA1C0}"/>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7:20:50.265" v="1173" actId="20577"/>
              <pc2:cmMkLst xmlns:pc2="http://schemas.microsoft.com/office/powerpoint/2019/9/main/command">
                <pc:docMk/>
                <pc:sldMk cId="2907106762" sldId="405"/>
                <pc2:cmMk id="{17D67149-78E8-448C-A454-35A7ED1272EC}"/>
              </pc2:cmMkLst>
            </pc226:cmChg>
          </p:ext>
        </pc:extLst>
      </pc:sldChg>
      <pc:sldChg chg="modSp mod modCm">
        <pc:chgData name="Jessica Ruth" userId="b36c14d8-6b0a-4130-abd5-118bf677c184" providerId="ADAL" clId="{E340EC66-18C3-44BA-A3AC-7F8ADA542951}" dt="2025-02-24T13:23:17.939" v="2082" actId="1037"/>
        <pc:sldMkLst>
          <pc:docMk/>
          <pc:sldMk cId="460635189" sldId="406"/>
        </pc:sldMkLst>
        <pc:spChg chg="mod">
          <ac:chgData name="Jessica Ruth" userId="b36c14d8-6b0a-4130-abd5-118bf677c184" providerId="ADAL" clId="{E340EC66-18C3-44BA-A3AC-7F8ADA542951}" dt="2025-02-20T18:01:22.606" v="1211" actId="20577"/>
          <ac:spMkLst>
            <pc:docMk/>
            <pc:sldMk cId="460635189" sldId="406"/>
            <ac:spMk id="22" creationId="{4333FDEE-E057-F518-8727-42BAD9D0361E}"/>
          </ac:spMkLst>
        </pc:spChg>
        <pc:spChg chg="mod">
          <ac:chgData name="Jessica Ruth" userId="b36c14d8-6b0a-4130-abd5-118bf677c184" providerId="ADAL" clId="{E340EC66-18C3-44BA-A3AC-7F8ADA542951}" dt="2025-02-20T18:01:55.879" v="1219" actId="1076"/>
          <ac:spMkLst>
            <pc:docMk/>
            <pc:sldMk cId="460635189" sldId="406"/>
            <ac:spMk id="23" creationId="{17BDD599-26CE-8893-928D-7836D4C2E464}"/>
          </ac:spMkLst>
        </pc:spChg>
        <pc:spChg chg="mod">
          <ac:chgData name="Jessica Ruth" userId="b36c14d8-6b0a-4130-abd5-118bf677c184" providerId="ADAL" clId="{E340EC66-18C3-44BA-A3AC-7F8ADA542951}" dt="2025-02-20T18:01:45.632" v="1217" actId="1076"/>
          <ac:spMkLst>
            <pc:docMk/>
            <pc:sldMk cId="460635189" sldId="406"/>
            <ac:spMk id="26" creationId="{18521626-7A29-C989-5AD5-2A009C9E9A35}"/>
          </ac:spMkLst>
        </pc:spChg>
        <pc:spChg chg="mod">
          <ac:chgData name="Jessica Ruth" userId="b36c14d8-6b0a-4130-abd5-118bf677c184" providerId="ADAL" clId="{E340EC66-18C3-44BA-A3AC-7F8ADA542951}" dt="2025-02-20T18:01:40.910" v="1216" actId="14100"/>
          <ac:spMkLst>
            <pc:docMk/>
            <pc:sldMk cId="460635189" sldId="406"/>
            <ac:spMk id="27" creationId="{C397A1AC-70EA-2A6C-0D60-78E3B748435C}"/>
          </ac:spMkLst>
        </pc:spChg>
        <pc:spChg chg="mod">
          <ac:chgData name="Jessica Ruth" userId="b36c14d8-6b0a-4130-abd5-118bf677c184" providerId="ADAL" clId="{E340EC66-18C3-44BA-A3AC-7F8ADA542951}" dt="2025-02-24T13:23:17.939" v="2082" actId="1037"/>
          <ac:spMkLst>
            <pc:docMk/>
            <pc:sldMk cId="460635189" sldId="406"/>
            <ac:spMk id="28" creationId="{7298564A-E71F-8AEB-459C-E6E552368B78}"/>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8:01:36.240" v="1215" actId="20577"/>
              <pc2:cmMkLst xmlns:pc2="http://schemas.microsoft.com/office/powerpoint/2019/9/main/command">
                <pc:docMk/>
                <pc:sldMk cId="460635189" sldId="406"/>
                <pc2:cmMk id="{0AE028C1-15CB-44BF-B508-96ADE95F6366}"/>
              </pc2:cmMkLst>
            </pc226:cmChg>
          </p:ext>
        </pc:extLst>
      </pc:sldChg>
      <pc:sldChg chg="modSp mod modCm">
        <pc:chgData name="Jessica Ruth" userId="b36c14d8-6b0a-4130-abd5-118bf677c184" providerId="ADAL" clId="{E340EC66-18C3-44BA-A3AC-7F8ADA542951}" dt="2025-02-21T11:04:50.303" v="1884" actId="1035"/>
        <pc:sldMkLst>
          <pc:docMk/>
          <pc:sldMk cId="2069765410" sldId="408"/>
        </pc:sldMkLst>
        <pc:spChg chg="mod">
          <ac:chgData name="Jessica Ruth" userId="b36c14d8-6b0a-4130-abd5-118bf677c184" providerId="ADAL" clId="{E340EC66-18C3-44BA-A3AC-7F8ADA542951}" dt="2025-02-21T11:04:50.303" v="1884" actId="1035"/>
          <ac:spMkLst>
            <pc:docMk/>
            <pc:sldMk cId="2069765410" sldId="408"/>
            <ac:spMk id="16" creationId="{A1A20774-28C4-BC32-D3C4-879B50D5E6B1}"/>
          </ac:spMkLst>
        </pc:spChg>
        <pc:spChg chg="mod">
          <ac:chgData name="Jessica Ruth" userId="b36c14d8-6b0a-4130-abd5-118bf677c184" providerId="ADAL" clId="{E340EC66-18C3-44BA-A3AC-7F8ADA542951}" dt="2025-02-21T11:04:41.368" v="1883" actId="1035"/>
          <ac:spMkLst>
            <pc:docMk/>
            <pc:sldMk cId="2069765410" sldId="408"/>
            <ac:spMk id="22" creationId="{98CCC9E3-4401-524D-DF07-5845C77A8EDE}"/>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1T11:04:14.811" v="1839" actId="20577"/>
              <pc2:cmMkLst xmlns:pc2="http://schemas.microsoft.com/office/powerpoint/2019/9/main/command">
                <pc:docMk/>
                <pc:sldMk cId="2069765410" sldId="408"/>
                <pc2:cmMk id="{48866967-DEF6-4BB0-BD5D-1371733E62C0}"/>
              </pc2:cmMkLst>
            </pc226:cmChg>
          </p:ext>
        </pc:extLst>
      </pc:sldChg>
      <pc:sldChg chg="modSp mod modCm">
        <pc:chgData name="Jessica Ruth" userId="b36c14d8-6b0a-4130-abd5-118bf677c184" providerId="ADAL" clId="{E340EC66-18C3-44BA-A3AC-7F8ADA542951}" dt="2025-02-20T18:13:30.808" v="1405" actId="20577"/>
        <pc:sldMkLst>
          <pc:docMk/>
          <pc:sldMk cId="401026100" sldId="409"/>
        </pc:sldMkLst>
        <pc:spChg chg="mod">
          <ac:chgData name="Jessica Ruth" userId="b36c14d8-6b0a-4130-abd5-118bf677c184" providerId="ADAL" clId="{E340EC66-18C3-44BA-A3AC-7F8ADA542951}" dt="2025-02-20T18:13:30.808" v="1405" actId="20577"/>
          <ac:spMkLst>
            <pc:docMk/>
            <pc:sldMk cId="401026100" sldId="409"/>
            <ac:spMk id="22" creationId="{E05F9A45-82C5-05B2-6709-008FB3900A0E}"/>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8:13:30.808" v="1405" actId="20577"/>
              <pc2:cmMkLst xmlns:pc2="http://schemas.microsoft.com/office/powerpoint/2019/9/main/command">
                <pc:docMk/>
                <pc:sldMk cId="401026100" sldId="409"/>
                <pc2:cmMk id="{E9EE0DE4-792A-450C-9C9A-668DCF578A65}"/>
              </pc2:cmMkLst>
            </pc226:cmChg>
          </p:ext>
        </pc:extLst>
      </pc:sldChg>
      <pc:sldChg chg="modSp mod modCm">
        <pc:chgData name="Jessica Ruth" userId="b36c14d8-6b0a-4130-abd5-118bf677c184" providerId="ADAL" clId="{E340EC66-18C3-44BA-A3AC-7F8ADA542951}" dt="2025-02-20T18:04:27.100" v="1260" actId="20577"/>
        <pc:sldMkLst>
          <pc:docMk/>
          <pc:sldMk cId="1129730527" sldId="410"/>
        </pc:sldMkLst>
        <pc:spChg chg="mod">
          <ac:chgData name="Jessica Ruth" userId="b36c14d8-6b0a-4130-abd5-118bf677c184" providerId="ADAL" clId="{E340EC66-18C3-44BA-A3AC-7F8ADA542951}" dt="2025-02-20T18:04:27.100" v="1260" actId="20577"/>
          <ac:spMkLst>
            <pc:docMk/>
            <pc:sldMk cId="1129730527" sldId="410"/>
            <ac:spMk id="22" creationId="{85AA2BC0-E7B2-C896-524D-C5062D57E2C4}"/>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8:04:27.100" v="1260" actId="20577"/>
              <pc2:cmMkLst xmlns:pc2="http://schemas.microsoft.com/office/powerpoint/2019/9/main/command">
                <pc:docMk/>
                <pc:sldMk cId="1129730527" sldId="410"/>
                <pc2:cmMk id="{BC93AEF8-A1DD-4ADE-BA0E-463F399403F2}"/>
              </pc2:cmMkLst>
            </pc226:cmChg>
          </p:ext>
        </pc:extLst>
      </pc:sldChg>
      <pc:sldChg chg="modSp mod modCm">
        <pc:chgData name="Jessica Ruth" userId="b36c14d8-6b0a-4130-abd5-118bf677c184" providerId="ADAL" clId="{E340EC66-18C3-44BA-A3AC-7F8ADA542951}" dt="2025-02-20T18:04:57.863" v="1292" actId="1036"/>
        <pc:sldMkLst>
          <pc:docMk/>
          <pc:sldMk cId="2865672639" sldId="411"/>
        </pc:sldMkLst>
        <pc:spChg chg="mod">
          <ac:chgData name="Jessica Ruth" userId="b36c14d8-6b0a-4130-abd5-118bf677c184" providerId="ADAL" clId="{E340EC66-18C3-44BA-A3AC-7F8ADA542951}" dt="2025-02-20T18:04:57.863" v="1292" actId="1036"/>
          <ac:spMkLst>
            <pc:docMk/>
            <pc:sldMk cId="2865672639" sldId="411"/>
            <ac:spMk id="22" creationId="{A1F16B22-0FCE-EC6D-298D-17ACA69F5129}"/>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8:04:54.181" v="1285" actId="20577"/>
              <pc2:cmMkLst xmlns:pc2="http://schemas.microsoft.com/office/powerpoint/2019/9/main/command">
                <pc:docMk/>
                <pc:sldMk cId="2865672639" sldId="411"/>
                <pc2:cmMk id="{68DE528E-C74B-4719-83A9-782DF05502C6}"/>
              </pc2:cmMkLst>
            </pc226:cmChg>
          </p:ext>
        </pc:extLst>
      </pc:sldChg>
      <pc:sldChg chg="modSp mod modCm">
        <pc:chgData name="Jessica Ruth" userId="b36c14d8-6b0a-4130-abd5-118bf677c184" providerId="ADAL" clId="{E340EC66-18C3-44BA-A3AC-7F8ADA542951}" dt="2025-02-20T18:13:24.406" v="1388" actId="20577"/>
        <pc:sldMkLst>
          <pc:docMk/>
          <pc:sldMk cId="4112323976" sldId="412"/>
        </pc:sldMkLst>
        <pc:spChg chg="mod">
          <ac:chgData name="Jessica Ruth" userId="b36c14d8-6b0a-4130-abd5-118bf677c184" providerId="ADAL" clId="{E340EC66-18C3-44BA-A3AC-7F8ADA542951}" dt="2025-02-20T18:13:24.406" v="1388" actId="20577"/>
          <ac:spMkLst>
            <pc:docMk/>
            <pc:sldMk cId="4112323976" sldId="412"/>
            <ac:spMk id="22" creationId="{36F9A58D-6C82-AB23-C10B-AB47ABE1A4E9}"/>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8:13:24.406" v="1388" actId="20577"/>
              <pc2:cmMkLst xmlns:pc2="http://schemas.microsoft.com/office/powerpoint/2019/9/main/command">
                <pc:docMk/>
                <pc:sldMk cId="4112323976" sldId="412"/>
                <pc2:cmMk id="{1670FB46-5E53-4F0B-B15A-2B8B5C30F295}"/>
              </pc2:cmMkLst>
            </pc226:cmChg>
          </p:ext>
        </pc:extLst>
      </pc:sldChg>
      <pc:sldChg chg="modSp mod modCm">
        <pc:chgData name="Jessica Ruth" userId="b36c14d8-6b0a-4130-abd5-118bf677c184" providerId="ADAL" clId="{E340EC66-18C3-44BA-A3AC-7F8ADA542951}" dt="2025-02-20T18:17:01.131" v="1530" actId="1038"/>
        <pc:sldMkLst>
          <pc:docMk/>
          <pc:sldMk cId="511332554" sldId="415"/>
        </pc:sldMkLst>
        <pc:spChg chg="mod">
          <ac:chgData name="Jessica Ruth" userId="b36c14d8-6b0a-4130-abd5-118bf677c184" providerId="ADAL" clId="{E340EC66-18C3-44BA-A3AC-7F8ADA542951}" dt="2025-02-20T18:16:30.659" v="1506" actId="20577"/>
          <ac:spMkLst>
            <pc:docMk/>
            <pc:sldMk cId="511332554" sldId="415"/>
            <ac:spMk id="16" creationId="{A102BD4B-2244-C8A5-C99C-164D26E8768C}"/>
          </ac:spMkLst>
        </pc:spChg>
        <pc:spChg chg="mod">
          <ac:chgData name="Jessica Ruth" userId="b36c14d8-6b0a-4130-abd5-118bf677c184" providerId="ADAL" clId="{E340EC66-18C3-44BA-A3AC-7F8ADA542951}" dt="2025-02-20T18:16:43.144" v="1525" actId="20577"/>
          <ac:spMkLst>
            <pc:docMk/>
            <pc:sldMk cId="511332554" sldId="415"/>
            <ac:spMk id="18" creationId="{3CD14D19-62E3-5B99-AD99-DED37ABBAA1A}"/>
          </ac:spMkLst>
        </pc:spChg>
        <pc:spChg chg="mod">
          <ac:chgData name="Jessica Ruth" userId="b36c14d8-6b0a-4130-abd5-118bf677c184" providerId="ADAL" clId="{E340EC66-18C3-44BA-A3AC-7F8ADA542951}" dt="2025-02-20T18:16:40.108" v="1521" actId="20577"/>
          <ac:spMkLst>
            <pc:docMk/>
            <pc:sldMk cId="511332554" sldId="415"/>
            <ac:spMk id="19" creationId="{14160A3B-B1D6-E8A3-834D-AF18401294FF}"/>
          </ac:spMkLst>
        </pc:spChg>
        <pc:spChg chg="mod">
          <ac:chgData name="Jessica Ruth" userId="b36c14d8-6b0a-4130-abd5-118bf677c184" providerId="ADAL" clId="{E340EC66-18C3-44BA-A3AC-7F8ADA542951}" dt="2025-02-20T18:17:01.131" v="1530" actId="1038"/>
          <ac:spMkLst>
            <pc:docMk/>
            <pc:sldMk cId="511332554" sldId="415"/>
            <ac:spMk id="20" creationId="{4E1FF1B5-8491-BC7D-1051-4E39216CAAB9}"/>
          </ac:spMkLst>
        </pc:spChg>
        <pc:spChg chg="mod">
          <ac:chgData name="Jessica Ruth" userId="b36c14d8-6b0a-4130-abd5-118bf677c184" providerId="ADAL" clId="{E340EC66-18C3-44BA-A3AC-7F8ADA542951}" dt="2025-02-20T18:16:26.488" v="1501" actId="20577"/>
          <ac:spMkLst>
            <pc:docMk/>
            <pc:sldMk cId="511332554" sldId="415"/>
            <ac:spMk id="22" creationId="{055A0F21-8D79-EC55-B2DC-D526EB42507C}"/>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8:16:30.659" v="1506" actId="20577"/>
              <pc2:cmMkLst xmlns:pc2="http://schemas.microsoft.com/office/powerpoint/2019/9/main/command">
                <pc:docMk/>
                <pc:sldMk cId="511332554" sldId="415"/>
                <pc2:cmMk id="{6C52E301-2AD6-4782-8D28-CD8AB18BE17C}"/>
              </pc2:cmMkLst>
            </pc226:cmChg>
          </p:ext>
        </pc:extLst>
      </pc:sldChg>
      <pc:sldChg chg="modSp mod modCm">
        <pc:chgData name="Jessica Ruth" userId="b36c14d8-6b0a-4130-abd5-118bf677c184" providerId="ADAL" clId="{E340EC66-18C3-44BA-A3AC-7F8ADA542951}" dt="2025-02-21T11:05:23.690" v="1910" actId="1035"/>
        <pc:sldMkLst>
          <pc:docMk/>
          <pc:sldMk cId="1095344553" sldId="416"/>
        </pc:sldMkLst>
        <pc:spChg chg="mod">
          <ac:chgData name="Jessica Ruth" userId="b36c14d8-6b0a-4130-abd5-118bf677c184" providerId="ADAL" clId="{E340EC66-18C3-44BA-A3AC-7F8ADA542951}" dt="2025-02-20T05:35:33.263" v="32" actId="20577"/>
          <ac:spMkLst>
            <pc:docMk/>
            <pc:sldMk cId="1095344553" sldId="416"/>
            <ac:spMk id="5" creationId="{76FE281E-CF2B-CF16-16CD-0D1D96431AAA}"/>
          </ac:spMkLst>
        </pc:spChg>
        <pc:spChg chg="mod">
          <ac:chgData name="Jessica Ruth" userId="b36c14d8-6b0a-4130-abd5-118bf677c184" providerId="ADAL" clId="{E340EC66-18C3-44BA-A3AC-7F8ADA542951}" dt="2025-02-21T11:05:08.937" v="1885" actId="1035"/>
          <ac:spMkLst>
            <pc:docMk/>
            <pc:sldMk cId="1095344553" sldId="416"/>
            <ac:spMk id="6" creationId="{F90DA0C5-419D-FED5-1A5C-B632313DFA55}"/>
          </ac:spMkLst>
        </pc:spChg>
        <pc:spChg chg="mod">
          <ac:chgData name="Jessica Ruth" userId="b36c14d8-6b0a-4130-abd5-118bf677c184" providerId="ADAL" clId="{E340EC66-18C3-44BA-A3AC-7F8ADA542951}" dt="2025-02-21T11:05:23.690" v="1910" actId="1035"/>
          <ac:spMkLst>
            <pc:docMk/>
            <pc:sldMk cId="1095344553" sldId="416"/>
            <ac:spMk id="8" creationId="{3C672595-3390-7DA3-19C3-A6BA02715701}"/>
          </ac:spMkLst>
        </pc:spChg>
        <pc:spChg chg="mod">
          <ac:chgData name="Jessica Ruth" userId="b36c14d8-6b0a-4130-abd5-118bf677c184" providerId="ADAL" clId="{E340EC66-18C3-44BA-A3AC-7F8ADA542951}" dt="2025-02-21T11:05:15.307" v="1906" actId="20577"/>
          <ac:spMkLst>
            <pc:docMk/>
            <pc:sldMk cId="1095344553" sldId="416"/>
            <ac:spMk id="22" creationId="{D0FA50F5-D361-9E7E-EFC1-9470953A78DD}"/>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1T11:05:15.307" v="1906" actId="20577"/>
              <pc2:cmMkLst xmlns:pc2="http://schemas.microsoft.com/office/powerpoint/2019/9/main/command">
                <pc:docMk/>
                <pc:sldMk cId="1095344553" sldId="416"/>
                <pc2:cmMk id="{27C3C143-908C-42F7-AF4D-5411A2BBB6DC}"/>
              </pc2:cmMkLst>
            </pc226:cmChg>
          </p:ext>
        </pc:extLst>
      </pc:sldChg>
      <pc:sldChg chg="modSp mod modCm">
        <pc:chgData name="Jessica Ruth" userId="b36c14d8-6b0a-4130-abd5-118bf677c184" providerId="ADAL" clId="{E340EC66-18C3-44BA-A3AC-7F8ADA542951}" dt="2025-02-20T18:18:05.456" v="1548" actId="20577"/>
        <pc:sldMkLst>
          <pc:docMk/>
          <pc:sldMk cId="3269701131" sldId="417"/>
        </pc:sldMkLst>
        <pc:spChg chg="mod">
          <ac:chgData name="Jessica Ruth" userId="b36c14d8-6b0a-4130-abd5-118bf677c184" providerId="ADAL" clId="{E340EC66-18C3-44BA-A3AC-7F8ADA542951}" dt="2025-02-20T18:18:05.456" v="1548" actId="20577"/>
          <ac:spMkLst>
            <pc:docMk/>
            <pc:sldMk cId="3269701131" sldId="417"/>
            <ac:spMk id="22" creationId="{13059EA2-6141-2167-5D2F-45DAAE73BA67}"/>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8:18:05.456" v="1548" actId="20577"/>
              <pc2:cmMkLst xmlns:pc2="http://schemas.microsoft.com/office/powerpoint/2019/9/main/command">
                <pc:docMk/>
                <pc:sldMk cId="3269701131" sldId="417"/>
                <pc2:cmMk id="{C8D00E18-9E5B-4E84-AC73-8C387F7E103B}"/>
              </pc2:cmMkLst>
            </pc226:cmChg>
          </p:ext>
        </pc:extLst>
      </pc:sldChg>
      <pc:sldChg chg="modSp mod modCm">
        <pc:chgData name="Jessica Ruth" userId="b36c14d8-6b0a-4130-abd5-118bf677c184" providerId="ADAL" clId="{E340EC66-18C3-44BA-A3AC-7F8ADA542951}" dt="2025-02-20T18:18:20.334" v="1552" actId="20577"/>
        <pc:sldMkLst>
          <pc:docMk/>
          <pc:sldMk cId="2632205506" sldId="418"/>
        </pc:sldMkLst>
        <pc:spChg chg="mod">
          <ac:chgData name="Jessica Ruth" userId="b36c14d8-6b0a-4130-abd5-118bf677c184" providerId="ADAL" clId="{E340EC66-18C3-44BA-A3AC-7F8ADA542951}" dt="2025-02-20T18:18:20.334" v="1552" actId="20577"/>
          <ac:spMkLst>
            <pc:docMk/>
            <pc:sldMk cId="2632205506" sldId="418"/>
            <ac:spMk id="22" creationId="{43BCBC60-2205-DF03-4CDB-F016F5881F22}"/>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8:18:20.334" v="1552" actId="20577"/>
              <pc2:cmMkLst xmlns:pc2="http://schemas.microsoft.com/office/powerpoint/2019/9/main/command">
                <pc:docMk/>
                <pc:sldMk cId="2632205506" sldId="418"/>
                <pc2:cmMk id="{228D92BF-C25A-417D-A098-578E9123AD99}"/>
              </pc2:cmMkLst>
            </pc226:cmChg>
          </p:ext>
        </pc:extLst>
      </pc:sldChg>
      <pc:sldChg chg="modSp mod modCm">
        <pc:chgData name="Jessica Ruth" userId="b36c14d8-6b0a-4130-abd5-118bf677c184" providerId="ADAL" clId="{E340EC66-18C3-44BA-A3AC-7F8ADA542951}" dt="2025-02-20T18:19:58.615" v="1581" actId="20577"/>
        <pc:sldMkLst>
          <pc:docMk/>
          <pc:sldMk cId="283297320" sldId="419"/>
        </pc:sldMkLst>
        <pc:spChg chg="mod">
          <ac:chgData name="Jessica Ruth" userId="b36c14d8-6b0a-4130-abd5-118bf677c184" providerId="ADAL" clId="{E340EC66-18C3-44BA-A3AC-7F8ADA542951}" dt="2025-02-20T18:19:58.615" v="1581" actId="20577"/>
          <ac:spMkLst>
            <pc:docMk/>
            <pc:sldMk cId="283297320" sldId="419"/>
            <ac:spMk id="22" creationId="{73E04387-5206-198D-B6D0-EC26AAFB7C2F}"/>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8:19:58.615" v="1581" actId="20577"/>
              <pc2:cmMkLst xmlns:pc2="http://schemas.microsoft.com/office/powerpoint/2019/9/main/command">
                <pc:docMk/>
                <pc:sldMk cId="283297320" sldId="419"/>
                <pc2:cmMk id="{FB667267-63BD-4AEF-8FAE-FD8BC5DF4DE5}"/>
              </pc2:cmMkLst>
            </pc226:cmChg>
          </p:ext>
        </pc:extLst>
      </pc:sldChg>
      <pc:sldChg chg="modSp mod modCm">
        <pc:chgData name="Jessica Ruth" userId="b36c14d8-6b0a-4130-abd5-118bf677c184" providerId="ADAL" clId="{E340EC66-18C3-44BA-A3AC-7F8ADA542951}" dt="2025-02-20T18:19:22.836" v="1555" actId="20577"/>
        <pc:sldMkLst>
          <pc:docMk/>
          <pc:sldMk cId="3663436532" sldId="420"/>
        </pc:sldMkLst>
        <pc:spChg chg="mod">
          <ac:chgData name="Jessica Ruth" userId="b36c14d8-6b0a-4130-abd5-118bf677c184" providerId="ADAL" clId="{E340EC66-18C3-44BA-A3AC-7F8ADA542951}" dt="2025-02-20T18:19:22.836" v="1555" actId="20577"/>
          <ac:spMkLst>
            <pc:docMk/>
            <pc:sldMk cId="3663436532" sldId="420"/>
            <ac:spMk id="22" creationId="{4C70D6D7-1B7C-774C-8FC7-EED030A5FCB0}"/>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8:19:22.836" v="1555" actId="20577"/>
              <pc2:cmMkLst xmlns:pc2="http://schemas.microsoft.com/office/powerpoint/2019/9/main/command">
                <pc:docMk/>
                <pc:sldMk cId="3663436532" sldId="420"/>
                <pc2:cmMk id="{1BE6129D-08E1-48A7-B8E9-AECEBD425109}"/>
              </pc2:cmMkLst>
            </pc226:cmChg>
          </p:ext>
        </pc:extLst>
      </pc:sldChg>
      <pc:sldChg chg="modSp mod modCm">
        <pc:chgData name="Jessica Ruth" userId="b36c14d8-6b0a-4130-abd5-118bf677c184" providerId="ADAL" clId="{E340EC66-18C3-44BA-A3AC-7F8ADA542951}" dt="2025-02-20T18:23:41.975" v="1693" actId="1076"/>
        <pc:sldMkLst>
          <pc:docMk/>
          <pc:sldMk cId="776891707" sldId="423"/>
        </pc:sldMkLst>
        <pc:spChg chg="mod">
          <ac:chgData name="Jessica Ruth" userId="b36c14d8-6b0a-4130-abd5-118bf677c184" providerId="ADAL" clId="{E340EC66-18C3-44BA-A3AC-7F8ADA542951}" dt="2025-02-20T18:23:10.716" v="1673" actId="1036"/>
          <ac:spMkLst>
            <pc:docMk/>
            <pc:sldMk cId="776891707" sldId="423"/>
            <ac:spMk id="22" creationId="{A98873C0-09B5-8597-46A3-8EF05781E480}"/>
          </ac:spMkLst>
        </pc:spChg>
        <pc:spChg chg="mod">
          <ac:chgData name="Jessica Ruth" userId="b36c14d8-6b0a-4130-abd5-118bf677c184" providerId="ADAL" clId="{E340EC66-18C3-44BA-A3AC-7F8ADA542951}" dt="2025-02-20T18:23:13.794" v="1674" actId="20577"/>
          <ac:spMkLst>
            <pc:docMk/>
            <pc:sldMk cId="776891707" sldId="423"/>
            <ac:spMk id="65" creationId="{677C9ACB-4C22-9D6B-B261-CC5906B7EB03}"/>
          </ac:spMkLst>
        </pc:spChg>
        <pc:spChg chg="mod">
          <ac:chgData name="Jessica Ruth" userId="b36c14d8-6b0a-4130-abd5-118bf677c184" providerId="ADAL" clId="{E340EC66-18C3-44BA-A3AC-7F8ADA542951}" dt="2025-02-20T18:23:41.975" v="1693" actId="1076"/>
          <ac:spMkLst>
            <pc:docMk/>
            <pc:sldMk cId="776891707" sldId="423"/>
            <ac:spMk id="66" creationId="{7EAADF7A-F855-7414-036D-4ACFF7C0A5B6}"/>
          </ac:spMkLst>
        </pc:spChg>
        <pc:spChg chg="mod">
          <ac:chgData name="Jessica Ruth" userId="b36c14d8-6b0a-4130-abd5-118bf677c184" providerId="ADAL" clId="{E340EC66-18C3-44BA-A3AC-7F8ADA542951}" dt="2025-02-20T18:23:21.872" v="1687" actId="20577"/>
          <ac:spMkLst>
            <pc:docMk/>
            <pc:sldMk cId="776891707" sldId="423"/>
            <ac:spMk id="67" creationId="{BEC378BE-9868-7249-230F-EE7232135210}"/>
          </ac:spMkLst>
        </pc:spChg>
        <pc:spChg chg="mod">
          <ac:chgData name="Jessica Ruth" userId="b36c14d8-6b0a-4130-abd5-118bf677c184" providerId="ADAL" clId="{E340EC66-18C3-44BA-A3AC-7F8ADA542951}" dt="2025-02-20T18:23:14.872" v="1675" actId="20577"/>
          <ac:spMkLst>
            <pc:docMk/>
            <pc:sldMk cId="776891707" sldId="423"/>
            <ac:spMk id="68" creationId="{8EDB8CD4-7045-C052-B46B-4D4DA29BCACB}"/>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8:23:25.701" v="1691" actId="20577"/>
              <pc2:cmMkLst xmlns:pc2="http://schemas.microsoft.com/office/powerpoint/2019/9/main/command">
                <pc:docMk/>
                <pc:sldMk cId="776891707" sldId="423"/>
                <pc2:cmMk id="{5A75C803-61EE-4923-8897-921FEBE66EF5}"/>
              </pc2:cmMkLst>
            </pc226:cmChg>
          </p:ext>
        </pc:extLst>
      </pc:sldChg>
      <pc:sldChg chg="modSp mod modCm">
        <pc:chgData name="Jessica Ruth" userId="b36c14d8-6b0a-4130-abd5-118bf677c184" providerId="ADAL" clId="{E340EC66-18C3-44BA-A3AC-7F8ADA542951}" dt="2025-02-20T18:25:11.770" v="1768" actId="1036"/>
        <pc:sldMkLst>
          <pc:docMk/>
          <pc:sldMk cId="3947855075" sldId="424"/>
        </pc:sldMkLst>
        <pc:spChg chg="mod">
          <ac:chgData name="Jessica Ruth" userId="b36c14d8-6b0a-4130-abd5-118bf677c184" providerId="ADAL" clId="{E340EC66-18C3-44BA-A3AC-7F8ADA542951}" dt="2025-02-20T18:24:32.727" v="1738" actId="1036"/>
          <ac:spMkLst>
            <pc:docMk/>
            <pc:sldMk cId="3947855075" sldId="424"/>
            <ac:spMk id="22" creationId="{F2F0A4BA-F2EC-30B1-43F7-615FA89B36B9}"/>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8:24:27.494" v="1731"/>
              <pc2:cmMkLst xmlns:pc2="http://schemas.microsoft.com/office/powerpoint/2019/9/main/command">
                <pc:docMk/>
                <pc:sldMk cId="3947855075" sldId="424"/>
                <pc2:cmMk id="{6D2556E2-7B38-4928-8C37-2D87546139A0}"/>
              </pc2:cmMkLst>
            </pc226:cmChg>
          </p:ext>
        </pc:extLst>
      </pc:sldChg>
      <pc:sldChg chg="modSp mod modCm">
        <pc:chgData name="Jessica Ruth" userId="b36c14d8-6b0a-4130-abd5-118bf677c184" providerId="ADAL" clId="{E340EC66-18C3-44BA-A3AC-7F8ADA542951}" dt="2025-02-20T18:25:18.417" v="1770" actId="1035"/>
        <pc:sldMkLst>
          <pc:docMk/>
          <pc:sldMk cId="2916091301" sldId="425"/>
        </pc:sldMkLst>
        <pc:spChg chg="mod">
          <ac:chgData name="Jessica Ruth" userId="b36c14d8-6b0a-4130-abd5-118bf677c184" providerId="ADAL" clId="{E340EC66-18C3-44BA-A3AC-7F8ADA542951}" dt="2025-02-20T18:24:47.516" v="1746" actId="1036"/>
          <ac:spMkLst>
            <pc:docMk/>
            <pc:sldMk cId="2916091301" sldId="425"/>
            <ac:spMk id="22" creationId="{CB7BFE65-1810-CF28-73B9-773C55682343}"/>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8:24:43.517" v="1739"/>
              <pc2:cmMkLst xmlns:pc2="http://schemas.microsoft.com/office/powerpoint/2019/9/main/command">
                <pc:docMk/>
                <pc:sldMk cId="2916091301" sldId="425"/>
                <pc2:cmMk id="{45CCC82D-CCC6-4BE2-B761-8542CB35C063}"/>
              </pc2:cmMkLst>
            </pc226:cmChg>
          </p:ext>
        </pc:extLst>
      </pc:sldChg>
      <pc:sldChg chg="modSp mod modCm">
        <pc:chgData name="Jessica Ruth" userId="b36c14d8-6b0a-4130-abd5-118bf677c184" providerId="ADAL" clId="{E340EC66-18C3-44BA-A3AC-7F8ADA542951}" dt="2025-02-20T18:25:33.402" v="1778" actId="1036"/>
        <pc:sldMkLst>
          <pc:docMk/>
          <pc:sldMk cId="2238022511" sldId="426"/>
        </pc:sldMkLst>
        <pc:spChg chg="mod">
          <ac:chgData name="Jessica Ruth" userId="b36c14d8-6b0a-4130-abd5-118bf677c184" providerId="ADAL" clId="{E340EC66-18C3-44BA-A3AC-7F8ADA542951}" dt="2025-02-20T18:25:33.402" v="1778" actId="1036"/>
          <ac:spMkLst>
            <pc:docMk/>
            <pc:sldMk cId="2238022511" sldId="426"/>
            <ac:spMk id="22" creationId="{DA3EE4F4-B59A-E8BD-F546-FB58CBFBBF91}"/>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8:25:29.015" v="1771"/>
              <pc2:cmMkLst xmlns:pc2="http://schemas.microsoft.com/office/powerpoint/2019/9/main/command">
                <pc:docMk/>
                <pc:sldMk cId="2238022511" sldId="426"/>
                <pc2:cmMk id="{05915F3F-F852-4458-B019-A6D7E3682509}"/>
              </pc2:cmMkLst>
            </pc226:cmChg>
          </p:ext>
        </pc:extLst>
      </pc:sldChg>
      <pc:sldChg chg="modSp mod modCm">
        <pc:chgData name="Jessica Ruth" userId="b36c14d8-6b0a-4130-abd5-118bf677c184" providerId="ADAL" clId="{E340EC66-18C3-44BA-A3AC-7F8ADA542951}" dt="2025-02-21T11:06:06.417" v="1943" actId="1036"/>
        <pc:sldMkLst>
          <pc:docMk/>
          <pc:sldMk cId="3965473303" sldId="427"/>
        </pc:sldMkLst>
        <pc:spChg chg="mod">
          <ac:chgData name="Jessica Ruth" userId="b36c14d8-6b0a-4130-abd5-118bf677c184" providerId="ADAL" clId="{E340EC66-18C3-44BA-A3AC-7F8ADA542951}" dt="2025-02-21T11:05:47.044" v="1911" actId="1035"/>
          <ac:spMkLst>
            <pc:docMk/>
            <pc:sldMk cId="3965473303" sldId="427"/>
            <ac:spMk id="9" creationId="{A4491847-0452-6AA9-A9FA-3E0C89292F0E}"/>
          </ac:spMkLst>
        </pc:spChg>
        <pc:spChg chg="mod">
          <ac:chgData name="Jessica Ruth" userId="b36c14d8-6b0a-4130-abd5-118bf677c184" providerId="ADAL" clId="{E340EC66-18C3-44BA-A3AC-7F8ADA542951}" dt="2025-02-21T11:06:06.417" v="1943" actId="1036"/>
          <ac:spMkLst>
            <pc:docMk/>
            <pc:sldMk cId="3965473303" sldId="427"/>
            <ac:spMk id="22" creationId="{464E2199-2ED8-34A6-AD96-A865B6D88ABE}"/>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1T11:05:54.904" v="1932" actId="20577"/>
              <pc2:cmMkLst xmlns:pc2="http://schemas.microsoft.com/office/powerpoint/2019/9/main/command">
                <pc:docMk/>
                <pc:sldMk cId="3965473303" sldId="427"/>
                <pc2:cmMk id="{E6A68865-4429-4113-86CE-BE0E49760F78}"/>
              </pc2:cmMkLst>
            </pc226:cmChg>
          </p:ext>
        </pc:extLst>
      </pc:sldChg>
      <pc:sldChg chg="modSp mod">
        <pc:chgData name="Jessica Ruth" userId="b36c14d8-6b0a-4130-abd5-118bf677c184" providerId="ADAL" clId="{E340EC66-18C3-44BA-A3AC-7F8ADA542951}" dt="2025-02-20T18:10:14.994" v="1373" actId="20577"/>
        <pc:sldMkLst>
          <pc:docMk/>
          <pc:sldMk cId="981870551" sldId="431"/>
        </pc:sldMkLst>
        <pc:spChg chg="mod">
          <ac:chgData name="Jessica Ruth" userId="b36c14d8-6b0a-4130-abd5-118bf677c184" providerId="ADAL" clId="{E340EC66-18C3-44BA-A3AC-7F8ADA542951}" dt="2025-02-20T18:10:14.994" v="1373" actId="20577"/>
          <ac:spMkLst>
            <pc:docMk/>
            <pc:sldMk cId="981870551" sldId="431"/>
            <ac:spMk id="3" creationId="{2D00D79A-AF56-4EC8-05D4-1DA7F4E5B1C6}"/>
          </ac:spMkLst>
        </pc:spChg>
      </pc:sldChg>
      <pc:sldChg chg="modSp mod">
        <pc:chgData name="Jessica Ruth" userId="b36c14d8-6b0a-4130-abd5-118bf677c184" providerId="ADAL" clId="{E340EC66-18C3-44BA-A3AC-7F8ADA542951}" dt="2025-02-25T10:53:47.073" v="2247" actId="1036"/>
        <pc:sldMkLst>
          <pc:docMk/>
          <pc:sldMk cId="919206789" sldId="434"/>
        </pc:sldMkLst>
        <pc:spChg chg="mod">
          <ac:chgData name="Jessica Ruth" userId="b36c14d8-6b0a-4130-abd5-118bf677c184" providerId="ADAL" clId="{E340EC66-18C3-44BA-A3AC-7F8ADA542951}" dt="2025-02-25T10:48:03.503" v="2233" actId="1036"/>
          <ac:spMkLst>
            <pc:docMk/>
            <pc:sldMk cId="919206789" sldId="434"/>
            <ac:spMk id="2" creationId="{654A869D-AA0F-19B1-EB8A-67AAE88FAEFA}"/>
          </ac:spMkLst>
        </pc:spChg>
        <pc:spChg chg="mod">
          <ac:chgData name="Jessica Ruth" userId="b36c14d8-6b0a-4130-abd5-118bf677c184" providerId="ADAL" clId="{E340EC66-18C3-44BA-A3AC-7F8ADA542951}" dt="2025-02-25T10:53:47.073" v="2247" actId="1036"/>
          <ac:spMkLst>
            <pc:docMk/>
            <pc:sldMk cId="919206789" sldId="434"/>
            <ac:spMk id="8" creationId="{4EBCC0BC-E8E5-D5B9-C81F-0940A1A64B02}"/>
          </ac:spMkLst>
        </pc:spChg>
        <pc:spChg chg="mod">
          <ac:chgData name="Jessica Ruth" userId="b36c14d8-6b0a-4130-abd5-118bf677c184" providerId="ADAL" clId="{E340EC66-18C3-44BA-A3AC-7F8ADA542951}" dt="2025-02-20T05:30:31.130" v="9" actId="20577"/>
          <ac:spMkLst>
            <pc:docMk/>
            <pc:sldMk cId="919206789" sldId="434"/>
            <ac:spMk id="14" creationId="{6B5D4354-43FE-555B-2602-79FC7F6D96B0}"/>
          </ac:spMkLst>
        </pc:spChg>
        <pc:spChg chg="mod">
          <ac:chgData name="Jessica Ruth" userId="b36c14d8-6b0a-4130-abd5-118bf677c184" providerId="ADAL" clId="{E340EC66-18C3-44BA-A3AC-7F8ADA542951}" dt="2025-02-20T05:30:33.861" v="11" actId="20577"/>
          <ac:spMkLst>
            <pc:docMk/>
            <pc:sldMk cId="919206789" sldId="434"/>
            <ac:spMk id="15" creationId="{F60B7514-03C2-199D-3982-9733BC0A9378}"/>
          </ac:spMkLst>
        </pc:spChg>
      </pc:sldChg>
      <pc:sldChg chg="modSp mod">
        <pc:chgData name="Jessica Ruth" userId="b36c14d8-6b0a-4130-abd5-118bf677c184" providerId="ADAL" clId="{E340EC66-18C3-44BA-A3AC-7F8ADA542951}" dt="2025-02-20T10:28:58.599" v="624" actId="20577"/>
        <pc:sldMkLst>
          <pc:docMk/>
          <pc:sldMk cId="2700302623" sldId="435"/>
        </pc:sldMkLst>
        <pc:spChg chg="mod">
          <ac:chgData name="Jessica Ruth" userId="b36c14d8-6b0a-4130-abd5-118bf677c184" providerId="ADAL" clId="{E340EC66-18C3-44BA-A3AC-7F8ADA542951}" dt="2025-02-20T10:17:43.463" v="335" actId="113"/>
          <ac:spMkLst>
            <pc:docMk/>
            <pc:sldMk cId="2700302623" sldId="435"/>
            <ac:spMk id="2" creationId="{BE6F292E-5130-08B9-50B8-57C3B30B65B0}"/>
          </ac:spMkLst>
        </pc:spChg>
        <pc:spChg chg="mod">
          <ac:chgData name="Jessica Ruth" userId="b36c14d8-6b0a-4130-abd5-118bf677c184" providerId="ADAL" clId="{E340EC66-18C3-44BA-A3AC-7F8ADA542951}" dt="2025-02-20T10:28:58.599" v="624" actId="20577"/>
          <ac:spMkLst>
            <pc:docMk/>
            <pc:sldMk cId="2700302623" sldId="435"/>
            <ac:spMk id="3" creationId="{02502F0A-D92B-EB99-D5FE-05CF902229E5}"/>
          </ac:spMkLst>
        </pc:spChg>
      </pc:sldChg>
      <pc:sldChg chg="modSp mod">
        <pc:chgData name="Jessica Ruth" userId="b36c14d8-6b0a-4130-abd5-118bf677c184" providerId="ADAL" clId="{E340EC66-18C3-44BA-A3AC-7F8ADA542951}" dt="2025-02-20T10:30:12.664" v="681" actId="20577"/>
        <pc:sldMkLst>
          <pc:docMk/>
          <pc:sldMk cId="3940539146" sldId="476"/>
        </pc:sldMkLst>
        <pc:spChg chg="mod">
          <ac:chgData name="Jessica Ruth" userId="b36c14d8-6b0a-4130-abd5-118bf677c184" providerId="ADAL" clId="{E340EC66-18C3-44BA-A3AC-7F8ADA542951}" dt="2025-02-20T10:30:12.664" v="681" actId="20577"/>
          <ac:spMkLst>
            <pc:docMk/>
            <pc:sldMk cId="3940539146" sldId="476"/>
            <ac:spMk id="2" creationId="{8BDE2600-BF16-EEF0-D758-6067F913FF88}"/>
          </ac:spMkLst>
        </pc:spChg>
      </pc:sldChg>
      <pc:sldChg chg="modSp mod modCm">
        <pc:chgData name="Jessica Ruth" userId="b36c14d8-6b0a-4130-abd5-118bf677c184" providerId="ADAL" clId="{E340EC66-18C3-44BA-A3AC-7F8ADA542951}" dt="2025-02-20T10:19:00.714" v="374" actId="20577"/>
        <pc:sldMkLst>
          <pc:docMk/>
          <pc:sldMk cId="2936110295" sldId="548"/>
        </pc:sldMkLst>
        <pc:spChg chg="mod">
          <ac:chgData name="Jessica Ruth" userId="b36c14d8-6b0a-4130-abd5-118bf677c184" providerId="ADAL" clId="{E340EC66-18C3-44BA-A3AC-7F8ADA542951}" dt="2025-02-20T10:19:00.714" v="374" actId="20577"/>
          <ac:spMkLst>
            <pc:docMk/>
            <pc:sldMk cId="2936110295" sldId="548"/>
            <ac:spMk id="2" creationId="{6DB4F8DA-C852-17D7-7A95-7101B8F60DB3}"/>
          </ac:spMkLst>
        </pc:spChg>
        <pc:spChg chg="mod">
          <ac:chgData name="Jessica Ruth" userId="b36c14d8-6b0a-4130-abd5-118bf677c184" providerId="ADAL" clId="{E340EC66-18C3-44BA-A3AC-7F8ADA542951}" dt="2025-02-20T10:18:07.166" v="337" actId="20577"/>
          <ac:spMkLst>
            <pc:docMk/>
            <pc:sldMk cId="2936110295" sldId="548"/>
            <ac:spMk id="4" creationId="{3105F6CB-842B-327B-5A17-8741DC6D1117}"/>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0:18:07.166" v="337" actId="20577"/>
              <pc2:cmMkLst xmlns:pc2="http://schemas.microsoft.com/office/powerpoint/2019/9/main/command">
                <pc:docMk/>
                <pc:sldMk cId="2936110295" sldId="548"/>
                <pc2:cmMk id="{26D9718D-89CC-4195-AAB6-81096BAFBA17}"/>
              </pc2:cmMkLst>
            </pc226:cmChg>
          </p:ext>
        </pc:extLst>
      </pc:sldChg>
      <pc:sldChg chg="addSp delSp modSp mod">
        <pc:chgData name="Jessica Ruth" userId="b36c14d8-6b0a-4130-abd5-118bf677c184" providerId="ADAL" clId="{E340EC66-18C3-44BA-A3AC-7F8ADA542951}" dt="2025-02-20T18:12:39.168" v="1385"/>
        <pc:sldMkLst>
          <pc:docMk/>
          <pc:sldMk cId="900660695" sldId="549"/>
        </pc:sldMkLst>
        <pc:spChg chg="add mod">
          <ac:chgData name="Jessica Ruth" userId="b36c14d8-6b0a-4130-abd5-118bf677c184" providerId="ADAL" clId="{E340EC66-18C3-44BA-A3AC-7F8ADA542951}" dt="2025-02-20T18:12:39.168" v="1385"/>
          <ac:spMkLst>
            <pc:docMk/>
            <pc:sldMk cId="900660695" sldId="549"/>
            <ac:spMk id="8" creationId="{902B50F4-85AF-A558-1777-B42038DA286A}"/>
          </ac:spMkLst>
        </pc:spChg>
      </pc:sldChg>
      <pc:sldChg chg="addSp delSp modSp mod">
        <pc:chgData name="Jessica Ruth" userId="b36c14d8-6b0a-4130-abd5-118bf677c184" providerId="ADAL" clId="{E340EC66-18C3-44BA-A3AC-7F8ADA542951}" dt="2025-02-20T18:12:33.347" v="1383"/>
        <pc:sldMkLst>
          <pc:docMk/>
          <pc:sldMk cId="181783336" sldId="550"/>
        </pc:sldMkLst>
        <pc:spChg chg="add mod">
          <ac:chgData name="Jessica Ruth" userId="b36c14d8-6b0a-4130-abd5-118bf677c184" providerId="ADAL" clId="{E340EC66-18C3-44BA-A3AC-7F8ADA542951}" dt="2025-02-20T18:12:33.347" v="1383"/>
          <ac:spMkLst>
            <pc:docMk/>
            <pc:sldMk cId="181783336" sldId="550"/>
            <ac:spMk id="8" creationId="{B69882FF-7583-D1D8-A53B-956355D338D5}"/>
          </ac:spMkLst>
        </pc:spChg>
      </pc:sldChg>
      <pc:sldChg chg="addSp delSp modSp mod">
        <pc:chgData name="Jessica Ruth" userId="b36c14d8-6b0a-4130-abd5-118bf677c184" providerId="ADAL" clId="{E340EC66-18C3-44BA-A3AC-7F8ADA542951}" dt="2025-02-20T18:11:19.273" v="1381"/>
        <pc:sldMkLst>
          <pc:docMk/>
          <pc:sldMk cId="2294866361" sldId="551"/>
        </pc:sldMkLst>
        <pc:spChg chg="add mod">
          <ac:chgData name="Jessica Ruth" userId="b36c14d8-6b0a-4130-abd5-118bf677c184" providerId="ADAL" clId="{E340EC66-18C3-44BA-A3AC-7F8ADA542951}" dt="2025-02-20T18:11:19.273" v="1381"/>
          <ac:spMkLst>
            <pc:docMk/>
            <pc:sldMk cId="2294866361" sldId="551"/>
            <ac:spMk id="8" creationId="{CF5EC6A2-6DDB-A8DD-654A-DE59F66A3C18}"/>
          </ac:spMkLst>
        </pc:spChg>
      </pc:sldChg>
      <pc:sldChg chg="modSp mod">
        <pc:chgData name="Jessica Ruth" userId="b36c14d8-6b0a-4130-abd5-118bf677c184" providerId="ADAL" clId="{E340EC66-18C3-44BA-A3AC-7F8ADA542951}" dt="2025-02-20T18:00:36.947" v="1206" actId="1035"/>
        <pc:sldMkLst>
          <pc:docMk/>
          <pc:sldMk cId="538021782" sldId="552"/>
        </pc:sldMkLst>
        <pc:spChg chg="mod">
          <ac:chgData name="Jessica Ruth" userId="b36c14d8-6b0a-4130-abd5-118bf677c184" providerId="ADAL" clId="{E340EC66-18C3-44BA-A3AC-7F8ADA542951}" dt="2025-02-20T18:00:36.947" v="1206" actId="1035"/>
          <ac:spMkLst>
            <pc:docMk/>
            <pc:sldMk cId="538021782" sldId="552"/>
            <ac:spMk id="2" creationId="{A6BA35F7-467A-BCB8-CEFA-39BE0E1AC717}"/>
          </ac:spMkLst>
        </pc:spChg>
      </pc:sldChg>
      <pc:sldChg chg="modSp mod modCm">
        <pc:chgData name="Jessica Ruth" userId="b36c14d8-6b0a-4130-abd5-118bf677c184" providerId="ADAL" clId="{E340EC66-18C3-44BA-A3AC-7F8ADA542951}" dt="2025-02-24T13:38:17.635" v="2158" actId="20577"/>
        <pc:sldMkLst>
          <pc:docMk/>
          <pc:sldMk cId="2375333725" sldId="553"/>
        </pc:sldMkLst>
        <pc:spChg chg="mod">
          <ac:chgData name="Jessica Ruth" userId="b36c14d8-6b0a-4130-abd5-118bf677c184" providerId="ADAL" clId="{E340EC66-18C3-44BA-A3AC-7F8ADA542951}" dt="2025-02-20T17:16:35.319" v="1077" actId="20577"/>
          <ac:spMkLst>
            <pc:docMk/>
            <pc:sldMk cId="2375333725" sldId="553"/>
            <ac:spMk id="2" creationId="{8645F803-5D68-A6C2-3E19-325BBAB2D977}"/>
          </ac:spMkLst>
        </pc:spChg>
        <pc:spChg chg="mod">
          <ac:chgData name="Jessica Ruth" userId="b36c14d8-6b0a-4130-abd5-118bf677c184" providerId="ADAL" clId="{E340EC66-18C3-44BA-A3AC-7F8ADA542951}" dt="2025-02-24T13:38:17.635" v="2158" actId="20577"/>
          <ac:spMkLst>
            <pc:docMk/>
            <pc:sldMk cId="2375333725" sldId="553"/>
            <ac:spMk id="4" creationId="{84DA89F7-1D5F-356E-DD68-9071FA446E39}"/>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7:16:35.319" v="1077" actId="20577"/>
              <pc2:cmMkLst xmlns:pc2="http://schemas.microsoft.com/office/powerpoint/2019/9/main/command">
                <pc:docMk/>
                <pc:sldMk cId="2375333725" sldId="553"/>
                <pc2:cmMk id="{E1128E33-C387-407B-9191-F4F7E2C885C3}"/>
              </pc2:cmMkLst>
            </pc226:cmChg>
          </p:ext>
        </pc:extLst>
      </pc:sldChg>
      <pc:sldChg chg="modSp mod">
        <pc:chgData name="Jessica Ruth" userId="b36c14d8-6b0a-4130-abd5-118bf677c184" providerId="ADAL" clId="{E340EC66-18C3-44BA-A3AC-7F8ADA542951}" dt="2025-02-20T10:24:12.637" v="488" actId="1076"/>
        <pc:sldMkLst>
          <pc:docMk/>
          <pc:sldMk cId="3917313660" sldId="554"/>
        </pc:sldMkLst>
        <pc:spChg chg="mod">
          <ac:chgData name="Jessica Ruth" userId="b36c14d8-6b0a-4130-abd5-118bf677c184" providerId="ADAL" clId="{E340EC66-18C3-44BA-A3AC-7F8ADA542951}" dt="2025-02-20T10:20:48.815" v="399" actId="20577"/>
          <ac:spMkLst>
            <pc:docMk/>
            <pc:sldMk cId="3917313660" sldId="554"/>
            <ac:spMk id="2" creationId="{17D95BDC-2C7C-A60B-569F-76AAC8804EAD}"/>
          </ac:spMkLst>
        </pc:spChg>
        <pc:spChg chg="mod">
          <ac:chgData name="Jessica Ruth" userId="b36c14d8-6b0a-4130-abd5-118bf677c184" providerId="ADAL" clId="{E340EC66-18C3-44BA-A3AC-7F8ADA542951}" dt="2025-02-20T10:24:12.637" v="488" actId="1076"/>
          <ac:spMkLst>
            <pc:docMk/>
            <pc:sldMk cId="3917313660" sldId="554"/>
            <ac:spMk id="7" creationId="{7A8D2B5E-89D6-2F20-A19B-BEABEDEF0121}"/>
          </ac:spMkLst>
        </pc:spChg>
        <pc:spChg chg="mod">
          <ac:chgData name="Jessica Ruth" userId="b36c14d8-6b0a-4130-abd5-118bf677c184" providerId="ADAL" clId="{E340EC66-18C3-44BA-A3AC-7F8ADA542951}" dt="2025-02-20T10:24:12.637" v="488" actId="1076"/>
          <ac:spMkLst>
            <pc:docMk/>
            <pc:sldMk cId="3917313660" sldId="554"/>
            <ac:spMk id="10" creationId="{C382CBEF-2733-27E5-F877-8977A5707EF1}"/>
          </ac:spMkLst>
        </pc:spChg>
        <pc:spChg chg="mod">
          <ac:chgData name="Jessica Ruth" userId="b36c14d8-6b0a-4130-abd5-118bf677c184" providerId="ADAL" clId="{E340EC66-18C3-44BA-A3AC-7F8ADA542951}" dt="2025-02-20T10:24:12.637" v="488" actId="1076"/>
          <ac:spMkLst>
            <pc:docMk/>
            <pc:sldMk cId="3917313660" sldId="554"/>
            <ac:spMk id="11" creationId="{65CC721C-B00D-9221-64A3-127FCF04E720}"/>
          </ac:spMkLst>
        </pc:spChg>
      </pc:sldChg>
      <pc:sldChg chg="modSp mod">
        <pc:chgData name="Jessica Ruth" userId="b36c14d8-6b0a-4130-abd5-118bf677c184" providerId="ADAL" clId="{E340EC66-18C3-44BA-A3AC-7F8ADA542951}" dt="2025-02-20T10:24:38.229" v="495" actId="1038"/>
        <pc:sldMkLst>
          <pc:docMk/>
          <pc:sldMk cId="570026811" sldId="555"/>
        </pc:sldMkLst>
        <pc:spChg chg="mod">
          <ac:chgData name="Jessica Ruth" userId="b36c14d8-6b0a-4130-abd5-118bf677c184" providerId="ADAL" clId="{E340EC66-18C3-44BA-A3AC-7F8ADA542951}" dt="2025-02-20T10:21:32.110" v="440" actId="20577"/>
          <ac:spMkLst>
            <pc:docMk/>
            <pc:sldMk cId="570026811" sldId="555"/>
            <ac:spMk id="2" creationId="{105D4A25-191C-BEF0-9DA6-A5EC14A5BDC6}"/>
          </ac:spMkLst>
        </pc:spChg>
        <pc:spChg chg="mod">
          <ac:chgData name="Jessica Ruth" userId="b36c14d8-6b0a-4130-abd5-118bf677c184" providerId="ADAL" clId="{E340EC66-18C3-44BA-A3AC-7F8ADA542951}" dt="2025-02-20T10:24:38.229" v="495" actId="1038"/>
          <ac:spMkLst>
            <pc:docMk/>
            <pc:sldMk cId="570026811" sldId="555"/>
            <ac:spMk id="7" creationId="{D4830F14-5729-B69C-2C4A-C06867508E2A}"/>
          </ac:spMkLst>
        </pc:spChg>
        <pc:spChg chg="mod">
          <ac:chgData name="Jessica Ruth" userId="b36c14d8-6b0a-4130-abd5-118bf677c184" providerId="ADAL" clId="{E340EC66-18C3-44BA-A3AC-7F8ADA542951}" dt="2025-02-20T10:24:34.078" v="491" actId="1076"/>
          <ac:spMkLst>
            <pc:docMk/>
            <pc:sldMk cId="570026811" sldId="555"/>
            <ac:spMk id="10" creationId="{52317CF9-4DFA-DA6F-4C37-6C5BFB971FBA}"/>
          </ac:spMkLst>
        </pc:spChg>
        <pc:spChg chg="mod">
          <ac:chgData name="Jessica Ruth" userId="b36c14d8-6b0a-4130-abd5-118bf677c184" providerId="ADAL" clId="{E340EC66-18C3-44BA-A3AC-7F8ADA542951}" dt="2025-02-20T10:24:34.078" v="491" actId="1076"/>
          <ac:spMkLst>
            <pc:docMk/>
            <pc:sldMk cId="570026811" sldId="555"/>
            <ac:spMk id="11" creationId="{BA487C0A-8B9F-BE23-0D4C-46A363A9B170}"/>
          </ac:spMkLst>
        </pc:spChg>
      </pc:sldChg>
      <pc:sldChg chg="modSp mod modCm">
        <pc:chgData name="Jessica Ruth" userId="b36c14d8-6b0a-4130-abd5-118bf677c184" providerId="ADAL" clId="{E340EC66-18C3-44BA-A3AC-7F8ADA542951}" dt="2025-02-24T13:38:09.308" v="2147" actId="20577"/>
        <pc:sldMkLst>
          <pc:docMk/>
          <pc:sldMk cId="807827812" sldId="556"/>
        </pc:sldMkLst>
        <pc:spChg chg="mod">
          <ac:chgData name="Jessica Ruth" userId="b36c14d8-6b0a-4130-abd5-118bf677c184" providerId="ADAL" clId="{E340EC66-18C3-44BA-A3AC-7F8ADA542951}" dt="2025-02-20T17:16:24.408" v="1067" actId="20577"/>
          <ac:spMkLst>
            <pc:docMk/>
            <pc:sldMk cId="807827812" sldId="556"/>
            <ac:spMk id="2" creationId="{909C9E11-2B52-3E69-B100-3549E1662BBE}"/>
          </ac:spMkLst>
        </pc:spChg>
        <pc:spChg chg="mod">
          <ac:chgData name="Jessica Ruth" userId="b36c14d8-6b0a-4130-abd5-118bf677c184" providerId="ADAL" clId="{E340EC66-18C3-44BA-A3AC-7F8ADA542951}" dt="2025-02-24T13:38:09.308" v="2147" actId="20577"/>
          <ac:spMkLst>
            <pc:docMk/>
            <pc:sldMk cId="807827812" sldId="556"/>
            <ac:spMk id="4" creationId="{D097E285-F6DD-463A-1B09-C0C1C311E182}"/>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7:16:24.408" v="1067" actId="20577"/>
              <pc2:cmMkLst xmlns:pc2="http://schemas.microsoft.com/office/powerpoint/2019/9/main/command">
                <pc:docMk/>
                <pc:sldMk cId="807827812" sldId="556"/>
                <pc2:cmMk id="{A0EF9273-D143-4E6A-8A84-170F5EF470C2}"/>
              </pc2:cmMkLst>
            </pc226:cmChg>
          </p:ext>
        </pc:extLst>
      </pc:sldChg>
      <pc:sldChg chg="modSp mod">
        <pc:chgData name="Jessica Ruth" userId="b36c14d8-6b0a-4130-abd5-118bf677c184" providerId="ADAL" clId="{E340EC66-18C3-44BA-A3AC-7F8ADA542951}" dt="2025-02-20T10:25:44.826" v="556" actId="20577"/>
        <pc:sldMkLst>
          <pc:docMk/>
          <pc:sldMk cId="604856023" sldId="557"/>
        </pc:sldMkLst>
        <pc:spChg chg="mod">
          <ac:chgData name="Jessica Ruth" userId="b36c14d8-6b0a-4130-abd5-118bf677c184" providerId="ADAL" clId="{E340EC66-18C3-44BA-A3AC-7F8ADA542951}" dt="2025-02-20T10:25:15.515" v="527" actId="20577"/>
          <ac:spMkLst>
            <pc:docMk/>
            <pc:sldMk cId="604856023" sldId="557"/>
            <ac:spMk id="2" creationId="{17000D8B-E4D5-68F6-586A-598A771A73FA}"/>
          </ac:spMkLst>
        </pc:spChg>
        <pc:spChg chg="mod">
          <ac:chgData name="Jessica Ruth" userId="b36c14d8-6b0a-4130-abd5-118bf677c184" providerId="ADAL" clId="{E340EC66-18C3-44BA-A3AC-7F8ADA542951}" dt="2025-02-20T10:25:44.826" v="556" actId="20577"/>
          <ac:spMkLst>
            <pc:docMk/>
            <pc:sldMk cId="604856023" sldId="557"/>
            <ac:spMk id="4" creationId="{DD6BA9A8-868E-A50B-68B8-2F56F9C9F14B}"/>
          </ac:spMkLst>
        </pc:spChg>
        <pc:spChg chg="mod">
          <ac:chgData name="Jessica Ruth" userId="b36c14d8-6b0a-4130-abd5-118bf677c184" providerId="ADAL" clId="{E340EC66-18C3-44BA-A3AC-7F8ADA542951}" dt="2025-02-20T10:25:09.938" v="505" actId="1038"/>
          <ac:spMkLst>
            <pc:docMk/>
            <pc:sldMk cId="604856023" sldId="557"/>
            <ac:spMk id="7" creationId="{96F3E502-5133-3409-0362-E03392526295}"/>
          </ac:spMkLst>
        </pc:spChg>
        <pc:spChg chg="mod">
          <ac:chgData name="Jessica Ruth" userId="b36c14d8-6b0a-4130-abd5-118bf677c184" providerId="ADAL" clId="{E340EC66-18C3-44BA-A3AC-7F8ADA542951}" dt="2025-02-20T10:25:05.660" v="500" actId="1076"/>
          <ac:spMkLst>
            <pc:docMk/>
            <pc:sldMk cId="604856023" sldId="557"/>
            <ac:spMk id="10" creationId="{ABF22F57-7F67-60E4-0C69-F9F2409D6CC3}"/>
          </ac:spMkLst>
        </pc:spChg>
        <pc:spChg chg="mod">
          <ac:chgData name="Jessica Ruth" userId="b36c14d8-6b0a-4130-abd5-118bf677c184" providerId="ADAL" clId="{E340EC66-18C3-44BA-A3AC-7F8ADA542951}" dt="2025-02-20T10:25:05.660" v="500" actId="1076"/>
          <ac:spMkLst>
            <pc:docMk/>
            <pc:sldMk cId="604856023" sldId="557"/>
            <ac:spMk id="11" creationId="{A540774A-4FB2-5DCD-A583-6B14B1CDCFDF}"/>
          </ac:spMkLst>
        </pc:spChg>
      </pc:sldChg>
      <pc:sldChg chg="modSp mod modCm">
        <pc:chgData name="Jessica Ruth" userId="b36c14d8-6b0a-4130-abd5-118bf677c184" providerId="ADAL" clId="{E340EC66-18C3-44BA-A3AC-7F8ADA542951}" dt="2025-02-24T13:38:01.552" v="2136" actId="20577"/>
        <pc:sldMkLst>
          <pc:docMk/>
          <pc:sldMk cId="2659483425" sldId="558"/>
        </pc:sldMkLst>
        <pc:spChg chg="mod">
          <ac:chgData name="Jessica Ruth" userId="b36c14d8-6b0a-4130-abd5-118bf677c184" providerId="ADAL" clId="{E340EC66-18C3-44BA-A3AC-7F8ADA542951}" dt="2025-02-20T17:16:12.550" v="1057" actId="20577"/>
          <ac:spMkLst>
            <pc:docMk/>
            <pc:sldMk cId="2659483425" sldId="558"/>
            <ac:spMk id="2" creationId="{ACAE3AA5-4C16-8E01-6C14-67ECCB6D4005}"/>
          </ac:spMkLst>
        </pc:spChg>
        <pc:spChg chg="mod">
          <ac:chgData name="Jessica Ruth" userId="b36c14d8-6b0a-4130-abd5-118bf677c184" providerId="ADAL" clId="{E340EC66-18C3-44BA-A3AC-7F8ADA542951}" dt="2025-02-24T13:38:01.552" v="2136" actId="20577"/>
          <ac:spMkLst>
            <pc:docMk/>
            <pc:sldMk cId="2659483425" sldId="558"/>
            <ac:spMk id="4" creationId="{92B73D44-EAE2-1E2F-703D-C7F57179E503}"/>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0T17:16:12.550" v="1057" actId="20577"/>
              <pc2:cmMkLst xmlns:pc2="http://schemas.microsoft.com/office/powerpoint/2019/9/main/command">
                <pc:docMk/>
                <pc:sldMk cId="2659483425" sldId="558"/>
                <pc2:cmMk id="{62034B6C-65A1-405B-A46A-27AA1372EE95}"/>
              </pc2:cmMkLst>
            </pc226:cmChg>
          </p:ext>
        </pc:extLst>
      </pc:sldChg>
      <pc:sldChg chg="modSp mod">
        <pc:chgData name="Jessica Ruth" userId="b36c14d8-6b0a-4130-abd5-118bf677c184" providerId="ADAL" clId="{E340EC66-18C3-44BA-A3AC-7F8ADA542951}" dt="2025-02-20T10:28:47.062" v="616" actId="20577"/>
        <pc:sldMkLst>
          <pc:docMk/>
          <pc:sldMk cId="3703870348" sldId="559"/>
        </pc:sldMkLst>
        <pc:spChg chg="mod">
          <ac:chgData name="Jessica Ruth" userId="b36c14d8-6b0a-4130-abd5-118bf677c184" providerId="ADAL" clId="{E340EC66-18C3-44BA-A3AC-7F8ADA542951}" dt="2025-02-20T10:26:55.292" v="610" actId="20577"/>
          <ac:spMkLst>
            <pc:docMk/>
            <pc:sldMk cId="3703870348" sldId="559"/>
            <ac:spMk id="2" creationId="{E1964C8B-9B6B-746A-05C2-2A96DB2D769C}"/>
          </ac:spMkLst>
        </pc:spChg>
        <pc:spChg chg="mod">
          <ac:chgData name="Jessica Ruth" userId="b36c14d8-6b0a-4130-abd5-118bf677c184" providerId="ADAL" clId="{E340EC66-18C3-44BA-A3AC-7F8ADA542951}" dt="2025-02-20T10:28:47.062" v="616" actId="20577"/>
          <ac:spMkLst>
            <pc:docMk/>
            <pc:sldMk cId="3703870348" sldId="559"/>
            <ac:spMk id="3" creationId="{7C635B56-FAF1-89FD-BB89-65618A490FF3}"/>
          </ac:spMkLst>
        </pc:spChg>
      </pc:sldChg>
      <pc:sldChg chg="modSp mod">
        <pc:chgData name="Jessica Ruth" userId="b36c14d8-6b0a-4130-abd5-118bf677c184" providerId="ADAL" clId="{E340EC66-18C3-44BA-A3AC-7F8ADA542951}" dt="2025-02-20T10:29:27.912" v="667" actId="20577"/>
        <pc:sldMkLst>
          <pc:docMk/>
          <pc:sldMk cId="289701460" sldId="560"/>
        </pc:sldMkLst>
        <pc:spChg chg="mod">
          <ac:chgData name="Jessica Ruth" userId="b36c14d8-6b0a-4130-abd5-118bf677c184" providerId="ADAL" clId="{E340EC66-18C3-44BA-A3AC-7F8ADA542951}" dt="2025-02-20T10:29:27.912" v="667" actId="20577"/>
          <ac:spMkLst>
            <pc:docMk/>
            <pc:sldMk cId="289701460" sldId="560"/>
            <ac:spMk id="2" creationId="{553CD751-BC75-92C1-17C7-4FC74B469350}"/>
          </ac:spMkLst>
        </pc:spChg>
      </pc:sldChg>
      <pc:sldChg chg="modSp mod modCm">
        <pc:chgData name="Jessica Ruth" userId="b36c14d8-6b0a-4130-abd5-118bf677c184" providerId="ADAL" clId="{E340EC66-18C3-44BA-A3AC-7F8ADA542951}" dt="2025-02-21T11:02:06.181" v="1786" actId="20577"/>
        <pc:sldMkLst>
          <pc:docMk/>
          <pc:sldMk cId="4138496716" sldId="562"/>
        </pc:sldMkLst>
        <pc:spChg chg="mod">
          <ac:chgData name="Jessica Ruth" userId="b36c14d8-6b0a-4130-abd5-118bf677c184" providerId="ADAL" clId="{E340EC66-18C3-44BA-A3AC-7F8ADA542951}" dt="2025-02-21T11:02:06.181" v="1786" actId="20577"/>
          <ac:spMkLst>
            <pc:docMk/>
            <pc:sldMk cId="4138496716" sldId="562"/>
            <ac:spMk id="22" creationId="{FE2001EF-1240-BA3B-DA4D-198F794822F0}"/>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1T11:02:06.181" v="1786" actId="20577"/>
              <pc2:cmMkLst xmlns:pc2="http://schemas.microsoft.com/office/powerpoint/2019/9/main/command">
                <pc:docMk/>
                <pc:sldMk cId="4138496716" sldId="562"/>
                <pc2:cmMk id="{CF9F0F2E-394D-496F-B13B-B5832A9FC066}"/>
              </pc2:cmMkLst>
            </pc226:cmChg>
          </p:ext>
        </pc:extLst>
      </pc:sldChg>
      <pc:sldChg chg="modSp mod modCm">
        <pc:chgData name="Jessica Ruth" userId="b36c14d8-6b0a-4130-abd5-118bf677c184" providerId="ADAL" clId="{E340EC66-18C3-44BA-A3AC-7F8ADA542951}" dt="2025-02-21T11:04:33.178" v="1879" actId="1038"/>
        <pc:sldMkLst>
          <pc:docMk/>
          <pc:sldMk cId="2114609984" sldId="563"/>
        </pc:sldMkLst>
        <pc:spChg chg="mod">
          <ac:chgData name="Jessica Ruth" userId="b36c14d8-6b0a-4130-abd5-118bf677c184" providerId="ADAL" clId="{E340EC66-18C3-44BA-A3AC-7F8ADA542951}" dt="2025-02-21T11:04:33.178" v="1879" actId="1038"/>
          <ac:spMkLst>
            <pc:docMk/>
            <pc:sldMk cId="2114609984" sldId="563"/>
            <ac:spMk id="9" creationId="{3253FB78-691F-9FF5-2A21-5CB9C22E0D19}"/>
          </ac:spMkLst>
        </pc:spChg>
        <pc:spChg chg="mod">
          <ac:chgData name="Jessica Ruth" userId="b36c14d8-6b0a-4130-abd5-118bf677c184" providerId="ADAL" clId="{E340EC66-18C3-44BA-A3AC-7F8ADA542951}" dt="2025-02-21T11:04:29.032" v="1876" actId="20577"/>
          <ac:spMkLst>
            <pc:docMk/>
            <pc:sldMk cId="2114609984" sldId="563"/>
            <ac:spMk id="22" creationId="{62E47EE2-D018-3249-5601-3F3403196747}"/>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E340EC66-18C3-44BA-A3AC-7F8ADA542951}" dt="2025-02-21T11:04:29.032" v="1876" actId="20577"/>
              <pc2:cmMkLst xmlns:pc2="http://schemas.microsoft.com/office/powerpoint/2019/9/main/command">
                <pc:docMk/>
                <pc:sldMk cId="2114609984" sldId="563"/>
                <pc2:cmMk id="{91EF0029-4BBA-4015-BBCC-E61241A208FD}"/>
              </pc2:cmMkLst>
            </pc226:cmChg>
            <pc226:cmChg xmlns:pc226="http://schemas.microsoft.com/office/powerpoint/2022/06/main/command" chg="mod">
              <pc226:chgData name="Jessica Ruth" userId="b36c14d8-6b0a-4130-abd5-118bf677c184" providerId="ADAL" clId="{E340EC66-18C3-44BA-A3AC-7F8ADA542951}" dt="2025-02-21T11:04:29.032" v="1876" actId="20577"/>
              <pc2:cmMkLst xmlns:pc2="http://schemas.microsoft.com/office/powerpoint/2019/9/main/command">
                <pc:docMk/>
                <pc:sldMk cId="2114609984" sldId="563"/>
                <pc2:cmMk id="{9C6C70EA-954B-437B-8AA0-18EEE31E6451}"/>
              </pc2:cmMkLst>
            </pc226:cmChg>
          </p:ext>
        </pc:ext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131A73-0F7F-9909-0DC0-70604FCD00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9CD5D50-1FF1-0B3B-0BE5-BF22ED0DC0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00E8CD-BF58-4069-B235-7BED1D58CC82}" type="datetimeFigureOut">
              <a:rPr lang="en-IN" smtClean="0"/>
              <a:t>25-04-2025</a:t>
            </a:fld>
            <a:endParaRPr lang="en-IN"/>
          </a:p>
        </p:txBody>
      </p:sp>
      <p:sp>
        <p:nvSpPr>
          <p:cNvPr id="4" name="Footer Placeholder 3">
            <a:extLst>
              <a:ext uri="{FF2B5EF4-FFF2-40B4-BE49-F238E27FC236}">
                <a16:creationId xmlns:a16="http://schemas.microsoft.com/office/drawing/2014/main" id="{ECF03509-E273-E83D-1237-E4E5720F4D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1B26130-DF43-EAC6-4200-2180D0101C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0F1FA2-EB42-44FC-A5C8-109FE5521399}" type="slidenum">
              <a:rPr lang="en-IN" smtClean="0"/>
              <a:t>‹#›</a:t>
            </a:fld>
            <a:endParaRPr lang="en-IN"/>
          </a:p>
        </p:txBody>
      </p:sp>
    </p:spTree>
    <p:extLst>
      <p:ext uri="{BB962C8B-B14F-4D97-AF65-F5344CB8AC3E}">
        <p14:creationId xmlns:p14="http://schemas.microsoft.com/office/powerpoint/2010/main" val="392400227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4/25/2025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r>
              <a:rPr lang="en-US" sz="1100" b="1"/>
              <a:t>Mode: Sync</a:t>
            </a:r>
          </a:p>
          <a:p>
            <a:r>
              <a:rPr lang="en-US" sz="1100" b="1"/>
              <a:t>Estimated duration: 5 mins</a:t>
            </a:r>
            <a:endParaRPr lang="en-US" sz="1100" b="1">
              <a:cs typeface="Calibri"/>
            </a:endParaRPr>
          </a:p>
          <a:p>
            <a:r>
              <a:rPr lang="en-US" sz="1100" b="1"/>
              <a:t>Type: Instructor-led</a:t>
            </a:r>
            <a:endParaRPr lang="en-US" sz="1100" b="1">
              <a:cs typeface="Calibri"/>
            </a:endParaRPr>
          </a:p>
          <a:p>
            <a:endParaRPr lang="en-IN" sz="1100" b="1"/>
          </a:p>
          <a:p>
            <a:r>
              <a:rPr lang="en-IN" sz="1100" b="1"/>
              <a:t>Instructor Note:</a:t>
            </a:r>
            <a:endParaRPr lang="en-IN" sz="1100" b="1">
              <a:cs typeface="Calibri"/>
            </a:endParaRPr>
          </a:p>
          <a:p>
            <a:r>
              <a:rPr lang="en-IN" sz="1100">
                <a:cs typeface="Calibri"/>
              </a:rPr>
              <a:t>Quickly recap the points discussed in the previous lesson.</a:t>
            </a:r>
          </a:p>
          <a:p>
            <a:endParaRPr lang="en-IN" sz="1100" b="1">
              <a:cs typeface="Calibri"/>
            </a:endParaRPr>
          </a:p>
          <a:p>
            <a:endParaRPr lang="en-IN" sz="1100" b="1">
              <a:latin typeface="Calibri" panose="020F0502020204030204"/>
              <a:cs typeface="Calibri"/>
            </a:endParaRPr>
          </a:p>
          <a:p>
            <a:pPr>
              <a:lnSpc>
                <a:spcPct val="117999"/>
              </a:lnSpc>
              <a:buSzPts val="1100"/>
            </a:pPr>
            <a:endParaRPr lang="en-US" sz="1100" b="1">
              <a:latin typeface="Space Grotesk"/>
              <a:ea typeface="Space Grotesk"/>
              <a:cs typeface="Calibri"/>
            </a:endParaRPr>
          </a:p>
          <a:p>
            <a:pPr>
              <a:lnSpc>
                <a:spcPct val="117999"/>
              </a:lnSpc>
              <a:buSzPts val="1100"/>
            </a:pPr>
            <a:endParaRPr lang="en-US" sz="1100">
              <a:latin typeface="Space Grotesk"/>
              <a:ea typeface="Space Grotesk"/>
              <a:cs typeface="Calibri"/>
            </a:endParaRPr>
          </a:p>
          <a:p>
            <a:pPr>
              <a:lnSpc>
                <a:spcPct val="117999"/>
              </a:lnSpc>
              <a:buSzPts val="1100"/>
            </a:pPr>
            <a:endParaRPr lang="en-US" sz="1100">
              <a:latin typeface="Space Grotesk"/>
              <a:ea typeface="Space Grotesk"/>
              <a:cs typeface="Space Grotesk"/>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F5E6A-7335-AEC6-1C72-7EA28FD412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39A88B-66DD-2AC1-963C-F08A5A5F27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8498B0-6104-B005-E4F4-551D1AF0606E}"/>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endParaRPr lang="en-US"/>
          </a:p>
          <a:p>
            <a:endParaRPr lang="en-US"/>
          </a:p>
          <a:p>
            <a:endParaRPr lang="en-US"/>
          </a:p>
          <a:p>
            <a:endParaRPr lang="en-IN"/>
          </a:p>
        </p:txBody>
      </p:sp>
      <p:sp>
        <p:nvSpPr>
          <p:cNvPr id="4" name="Slide Number Placeholder 3">
            <a:extLst>
              <a:ext uri="{FF2B5EF4-FFF2-40B4-BE49-F238E27FC236}">
                <a16:creationId xmlns:a16="http://schemas.microsoft.com/office/drawing/2014/main" id="{8A495867-F0FC-6C82-9F1D-1D7E8B92E2C0}"/>
              </a:ext>
            </a:extLst>
          </p:cNvPr>
          <p:cNvSpPr>
            <a:spLocks noGrp="1"/>
          </p:cNvSpPr>
          <p:nvPr>
            <p:ph type="sldNum" sz="quarter" idx="5"/>
          </p:nvPr>
        </p:nvSpPr>
        <p:spPr/>
        <p:txBody>
          <a:bodyPr/>
          <a:lstStyle/>
          <a:p>
            <a:fld id="{0AC900C1-7326-4B4D-9C4E-22E7230B62CC}" type="slidenum">
              <a:rPr lang="en-US" smtClean="0"/>
              <a:t>12</a:t>
            </a:fld>
            <a:endParaRPr lang="en-US"/>
          </a:p>
        </p:txBody>
      </p:sp>
    </p:spTree>
    <p:extLst>
      <p:ext uri="{BB962C8B-B14F-4D97-AF65-F5344CB8AC3E}">
        <p14:creationId xmlns:p14="http://schemas.microsoft.com/office/powerpoint/2010/main" val="2837345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6109F-CA9F-7D04-90D0-B65F75FC61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AD8DDA-7F3A-7944-693B-71522D4260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7E59FF-8D86-1482-C8C4-53709CCE2910}"/>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endParaRPr lang="en-US"/>
          </a:p>
          <a:p>
            <a:endParaRPr lang="en-US"/>
          </a:p>
          <a:p>
            <a:endParaRPr lang="en-US"/>
          </a:p>
          <a:p>
            <a:endParaRPr lang="en-IN"/>
          </a:p>
        </p:txBody>
      </p:sp>
      <p:sp>
        <p:nvSpPr>
          <p:cNvPr id="4" name="Slide Number Placeholder 3">
            <a:extLst>
              <a:ext uri="{FF2B5EF4-FFF2-40B4-BE49-F238E27FC236}">
                <a16:creationId xmlns:a16="http://schemas.microsoft.com/office/drawing/2014/main" id="{9A940B08-6062-10E9-D603-1D513752AC0A}"/>
              </a:ext>
            </a:extLst>
          </p:cNvPr>
          <p:cNvSpPr>
            <a:spLocks noGrp="1"/>
          </p:cNvSpPr>
          <p:nvPr>
            <p:ph type="sldNum" sz="quarter" idx="5"/>
          </p:nvPr>
        </p:nvSpPr>
        <p:spPr/>
        <p:txBody>
          <a:bodyPr/>
          <a:lstStyle/>
          <a:p>
            <a:fld id="{0AC900C1-7326-4B4D-9C4E-22E7230B62CC}" type="slidenum">
              <a:rPr lang="en-US" smtClean="0"/>
              <a:t>13</a:t>
            </a:fld>
            <a:endParaRPr lang="en-US"/>
          </a:p>
        </p:txBody>
      </p:sp>
    </p:spTree>
    <p:extLst>
      <p:ext uri="{BB962C8B-B14F-4D97-AF65-F5344CB8AC3E}">
        <p14:creationId xmlns:p14="http://schemas.microsoft.com/office/powerpoint/2010/main" val="678073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F070A-E88F-3710-E719-B4D6A4F782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0CDC7-372F-001C-29CA-20903A55B0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A24484-F405-9BC0-6893-4194E86B1AD3}"/>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r>
              <a:rPr lang="en-US"/>
              <a:t>It allows you to create a new list containing selected elements without modifying the original list. </a:t>
            </a:r>
          </a:p>
          <a:p>
            <a:endParaRPr lang="en-US"/>
          </a:p>
          <a:p>
            <a:endParaRPr lang="en-US"/>
          </a:p>
          <a:p>
            <a:endParaRPr lang="en-US"/>
          </a:p>
          <a:p>
            <a:endParaRPr lang="en-US"/>
          </a:p>
          <a:p>
            <a:r>
              <a:rPr lang="en-US" b="1" err="1"/>
              <a:t>Start_index</a:t>
            </a:r>
            <a:r>
              <a:rPr lang="en-US"/>
              <a:t> → The index where slicing begins (inclusive).</a:t>
            </a:r>
          </a:p>
          <a:p>
            <a:r>
              <a:rPr lang="en-US" b="1" err="1"/>
              <a:t>Stop_index</a:t>
            </a:r>
            <a:r>
              <a:rPr lang="en-US"/>
              <a:t> → The index where slicing ends (exclusive).</a:t>
            </a:r>
          </a:p>
          <a:p>
            <a:r>
              <a:rPr lang="en-US" b="1"/>
              <a:t>step</a:t>
            </a:r>
            <a:r>
              <a:rPr lang="en-US"/>
              <a:t> → The interval between elements (optional, default is 1).</a:t>
            </a:r>
          </a:p>
          <a:p>
            <a:endParaRPr lang="en-US"/>
          </a:p>
          <a:p>
            <a:endParaRPr lang="en-US"/>
          </a:p>
          <a:p>
            <a:endParaRPr lang="en-IN"/>
          </a:p>
        </p:txBody>
      </p:sp>
      <p:sp>
        <p:nvSpPr>
          <p:cNvPr id="4" name="Slide Number Placeholder 3">
            <a:extLst>
              <a:ext uri="{FF2B5EF4-FFF2-40B4-BE49-F238E27FC236}">
                <a16:creationId xmlns:a16="http://schemas.microsoft.com/office/drawing/2014/main" id="{F0FF5ACB-0172-1CD5-6669-220D9E513F85}"/>
              </a:ext>
            </a:extLst>
          </p:cNvPr>
          <p:cNvSpPr>
            <a:spLocks noGrp="1"/>
          </p:cNvSpPr>
          <p:nvPr>
            <p:ph type="sldNum" sz="quarter" idx="5"/>
          </p:nvPr>
        </p:nvSpPr>
        <p:spPr/>
        <p:txBody>
          <a:bodyPr/>
          <a:lstStyle/>
          <a:p>
            <a:fld id="{0AC900C1-7326-4B4D-9C4E-22E7230B62CC}" type="slidenum">
              <a:rPr lang="en-US" smtClean="0"/>
              <a:t>14</a:t>
            </a:fld>
            <a:endParaRPr lang="en-US"/>
          </a:p>
        </p:txBody>
      </p:sp>
    </p:spTree>
    <p:extLst>
      <p:ext uri="{BB962C8B-B14F-4D97-AF65-F5344CB8AC3E}">
        <p14:creationId xmlns:p14="http://schemas.microsoft.com/office/powerpoint/2010/main" val="1434728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7DA1B-5496-2732-B12F-48E46C0C2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155D6-4BFD-464D-44C0-06AB34CA18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0488AF-2297-1D46-E3B0-36C3FC602744}"/>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r>
              <a:rPr lang="en-US"/>
              <a:t>stop index 4 is excluded</a:t>
            </a:r>
          </a:p>
          <a:p>
            <a:endParaRPr lang="en-US"/>
          </a:p>
          <a:p>
            <a:r>
              <a:rPr lang="en-IN"/>
              <a:t>Slicing from the Beginning </a:t>
            </a:r>
          </a:p>
          <a:p>
            <a:r>
              <a:rPr lang="en-US"/>
              <a:t>print(numbers[:3])  # Output: [10, 20, 30]</a:t>
            </a:r>
          </a:p>
          <a:p>
            <a:endParaRPr lang="en-IN"/>
          </a:p>
          <a:p>
            <a:r>
              <a:rPr lang="en-IN"/>
              <a:t>Slicing Until the End</a:t>
            </a:r>
          </a:p>
          <a:p>
            <a:r>
              <a:rPr lang="en-US"/>
              <a:t>print(numbers[2:])  # Output: [30, 40, 50, 60]</a:t>
            </a:r>
          </a:p>
          <a:p>
            <a:endParaRPr lang="en-IN"/>
          </a:p>
          <a:p>
            <a:endParaRPr lang="en-IN"/>
          </a:p>
          <a:p>
            <a:endParaRPr lang="en-IN"/>
          </a:p>
          <a:p>
            <a:r>
              <a:rPr lang="en-US"/>
              <a:t>Using Negative Indexing in Slicing</a:t>
            </a:r>
            <a:r>
              <a:rPr lang="en-IN"/>
              <a:t> </a:t>
            </a:r>
          </a:p>
          <a:p>
            <a:r>
              <a:rPr lang="en-US"/>
              <a:t>print(numbers[-4:-1])  # Output: [30, 40, 50]</a:t>
            </a:r>
          </a:p>
          <a:p>
            <a:endParaRPr lang="en-IN"/>
          </a:p>
          <a:p>
            <a:endParaRPr lang="en-IN"/>
          </a:p>
          <a:p>
            <a:r>
              <a:rPr lang="en-IN"/>
              <a:t>Using Step in Slicing</a:t>
            </a:r>
          </a:p>
          <a:p>
            <a:r>
              <a:rPr lang="en-US"/>
              <a:t>print(numbers[1:6:2])  # Output: [20, 40, 60]</a:t>
            </a:r>
          </a:p>
          <a:p>
            <a:endParaRPr lang="en-IN"/>
          </a:p>
        </p:txBody>
      </p:sp>
      <p:sp>
        <p:nvSpPr>
          <p:cNvPr id="4" name="Slide Number Placeholder 3">
            <a:extLst>
              <a:ext uri="{FF2B5EF4-FFF2-40B4-BE49-F238E27FC236}">
                <a16:creationId xmlns:a16="http://schemas.microsoft.com/office/drawing/2014/main" id="{EC3153A0-5F8C-92B2-6E6D-86E46AFC8BDB}"/>
              </a:ext>
            </a:extLst>
          </p:cNvPr>
          <p:cNvSpPr>
            <a:spLocks noGrp="1"/>
          </p:cNvSpPr>
          <p:nvPr>
            <p:ph type="sldNum" sz="quarter" idx="5"/>
          </p:nvPr>
        </p:nvSpPr>
        <p:spPr/>
        <p:txBody>
          <a:bodyPr/>
          <a:lstStyle/>
          <a:p>
            <a:fld id="{0AC900C1-7326-4B4D-9C4E-22E7230B62CC}" type="slidenum">
              <a:rPr lang="en-US" smtClean="0"/>
              <a:t>15</a:t>
            </a:fld>
            <a:endParaRPr lang="en-US"/>
          </a:p>
        </p:txBody>
      </p:sp>
    </p:spTree>
    <p:extLst>
      <p:ext uri="{BB962C8B-B14F-4D97-AF65-F5344CB8AC3E}">
        <p14:creationId xmlns:p14="http://schemas.microsoft.com/office/powerpoint/2010/main" val="3031291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479CB-37C7-79C4-C208-02D900E4BF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ACD49D-0BBC-82C8-FAE9-46EA375C84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676F61-7CE4-1BDA-8909-D69148E64FE3}"/>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r>
              <a:rPr lang="en-US"/>
              <a:t>List methods help in adding, removing, sorting, and searching elements in an ordered collection.</a:t>
            </a:r>
          </a:p>
          <a:p>
            <a:endParaRPr lang="en-IN"/>
          </a:p>
        </p:txBody>
      </p:sp>
      <p:sp>
        <p:nvSpPr>
          <p:cNvPr id="4" name="Slide Number Placeholder 3">
            <a:extLst>
              <a:ext uri="{FF2B5EF4-FFF2-40B4-BE49-F238E27FC236}">
                <a16:creationId xmlns:a16="http://schemas.microsoft.com/office/drawing/2014/main" id="{CCFEBBD6-AF74-0BB3-8369-A2B65E9B8421}"/>
              </a:ext>
            </a:extLst>
          </p:cNvPr>
          <p:cNvSpPr>
            <a:spLocks noGrp="1"/>
          </p:cNvSpPr>
          <p:nvPr>
            <p:ph type="sldNum" sz="quarter" idx="5"/>
          </p:nvPr>
        </p:nvSpPr>
        <p:spPr/>
        <p:txBody>
          <a:bodyPr/>
          <a:lstStyle/>
          <a:p>
            <a:fld id="{0AC900C1-7326-4B4D-9C4E-22E7230B62CC}" type="slidenum">
              <a:rPr lang="en-US" smtClean="0"/>
              <a:t>16</a:t>
            </a:fld>
            <a:endParaRPr lang="en-US"/>
          </a:p>
        </p:txBody>
      </p:sp>
    </p:spTree>
    <p:extLst>
      <p:ext uri="{BB962C8B-B14F-4D97-AF65-F5344CB8AC3E}">
        <p14:creationId xmlns:p14="http://schemas.microsoft.com/office/powerpoint/2010/main" val="3768441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F91C7-7D4F-2B66-3E74-A7410B884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20CE94-3993-F599-0056-41BE1E79C1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7EECD-4C07-98D0-3EAB-EC6002DFA8A4}"/>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endParaRPr lang="en-US"/>
          </a:p>
          <a:p>
            <a:endParaRPr lang="en-IN"/>
          </a:p>
        </p:txBody>
      </p:sp>
      <p:sp>
        <p:nvSpPr>
          <p:cNvPr id="4" name="Slide Number Placeholder 3">
            <a:extLst>
              <a:ext uri="{FF2B5EF4-FFF2-40B4-BE49-F238E27FC236}">
                <a16:creationId xmlns:a16="http://schemas.microsoft.com/office/drawing/2014/main" id="{42DE8AA8-519F-85D2-5A11-992F706475D2}"/>
              </a:ext>
            </a:extLst>
          </p:cNvPr>
          <p:cNvSpPr>
            <a:spLocks noGrp="1"/>
          </p:cNvSpPr>
          <p:nvPr>
            <p:ph type="sldNum" sz="quarter" idx="5"/>
          </p:nvPr>
        </p:nvSpPr>
        <p:spPr/>
        <p:txBody>
          <a:bodyPr/>
          <a:lstStyle/>
          <a:p>
            <a:fld id="{0AC900C1-7326-4B4D-9C4E-22E7230B62CC}" type="slidenum">
              <a:rPr lang="en-US" smtClean="0"/>
              <a:t>17</a:t>
            </a:fld>
            <a:endParaRPr lang="en-US"/>
          </a:p>
        </p:txBody>
      </p:sp>
    </p:spTree>
    <p:extLst>
      <p:ext uri="{BB962C8B-B14F-4D97-AF65-F5344CB8AC3E}">
        <p14:creationId xmlns:p14="http://schemas.microsoft.com/office/powerpoint/2010/main" val="1298176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F240A-96E0-7DE4-1008-87ECD6CC96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B4145-C0E5-681F-1A2F-B965C4517A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3F7614-6824-89C7-D84C-8F9B7D6F210E}"/>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endParaRPr lang="en-US"/>
          </a:p>
          <a:p>
            <a:endParaRPr lang="en-IN"/>
          </a:p>
        </p:txBody>
      </p:sp>
      <p:sp>
        <p:nvSpPr>
          <p:cNvPr id="4" name="Slide Number Placeholder 3">
            <a:extLst>
              <a:ext uri="{FF2B5EF4-FFF2-40B4-BE49-F238E27FC236}">
                <a16:creationId xmlns:a16="http://schemas.microsoft.com/office/drawing/2014/main" id="{786F90E5-6CDE-73C1-6E29-2E8713209A74}"/>
              </a:ext>
            </a:extLst>
          </p:cNvPr>
          <p:cNvSpPr>
            <a:spLocks noGrp="1"/>
          </p:cNvSpPr>
          <p:nvPr>
            <p:ph type="sldNum" sz="quarter" idx="5"/>
          </p:nvPr>
        </p:nvSpPr>
        <p:spPr/>
        <p:txBody>
          <a:bodyPr/>
          <a:lstStyle/>
          <a:p>
            <a:fld id="{0AC900C1-7326-4B4D-9C4E-22E7230B62CC}" type="slidenum">
              <a:rPr lang="en-US" smtClean="0"/>
              <a:t>18</a:t>
            </a:fld>
            <a:endParaRPr lang="en-US"/>
          </a:p>
        </p:txBody>
      </p:sp>
    </p:spTree>
    <p:extLst>
      <p:ext uri="{BB962C8B-B14F-4D97-AF65-F5344CB8AC3E}">
        <p14:creationId xmlns:p14="http://schemas.microsoft.com/office/powerpoint/2010/main" val="2370375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r>
              <a:rPr lang="en-US" b="1"/>
              <a:t>Correct Answer: A) append()</a:t>
            </a:r>
            <a:br>
              <a:rPr lang="en-US"/>
            </a:br>
            <a:r>
              <a:rPr lang="en-US" b="1"/>
              <a:t>Explanation: append()</a:t>
            </a:r>
            <a:r>
              <a:rPr lang="en-US"/>
              <a:t> adds a single element to the end of the list.</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19</a:t>
            </a:fld>
            <a:endParaRPr lang="en-US"/>
          </a:p>
        </p:txBody>
      </p:sp>
    </p:spTree>
    <p:extLst>
      <p:ext uri="{BB962C8B-B14F-4D97-AF65-F5344CB8AC3E}">
        <p14:creationId xmlns:p14="http://schemas.microsoft.com/office/powerpoint/2010/main" val="1127750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AD8B7-BE7D-F262-8A35-EAA4C4553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B7F4E0-3BD4-829A-02D7-83B793CE8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15160-8A5B-BFD7-63E4-8F7DE768B41E}"/>
              </a:ext>
            </a:extLst>
          </p:cNvPr>
          <p:cNvSpPr>
            <a:spLocks noGrp="1"/>
          </p:cNvSpPr>
          <p:nvPr>
            <p:ph type="body" idx="1"/>
          </p:nvPr>
        </p:nvSpPr>
        <p:spPr/>
        <p:txBody>
          <a:bodyPr/>
          <a:lstStyle/>
          <a:p>
            <a:r>
              <a:rPr lang="en-US" sz="1200" b="1">
                <a:effectLst/>
                <a:latin typeface="Segoe UI" panose="020B0502040204020203" pitchFamily="34" charset="0"/>
              </a:rPr>
              <a:t>Instructor Notes:</a:t>
            </a:r>
          </a:p>
          <a:p>
            <a:endParaRPr lang="en-US" sz="1200" b="1">
              <a:effectLst/>
              <a:latin typeface="Arial" panose="020B0604020202020204" pitchFamily="34" charset="0"/>
            </a:endParaRPr>
          </a:p>
          <a:p>
            <a:r>
              <a:rPr lang="en-IN">
                <a:cs typeface="Calibri" panose="020F0502020204030204"/>
              </a:rPr>
              <a:t>Please demonstrate the actions specified on the slide. Additionally, encourage the learners to actively participate by performing the tasks along with you during the demonstration.</a:t>
            </a:r>
          </a:p>
          <a:p>
            <a:endParaRPr lang="en-IN">
              <a:cs typeface="Calibri" panose="020F0502020204030204"/>
            </a:endParaRPr>
          </a:p>
          <a:p>
            <a:r>
              <a:rPr lang="en-IN">
                <a:cs typeface="Calibri" panose="020F0502020204030204"/>
              </a:rPr>
              <a:t>For further guidance, you can refer to the elaborated demo document. </a:t>
            </a:r>
          </a:p>
          <a:p>
            <a:endParaRPr lang="en-IN">
              <a:cs typeface="Calibri" panose="020F0502020204030204"/>
            </a:endParaRPr>
          </a:p>
          <a:p>
            <a:pPr>
              <a:lnSpc>
                <a:spcPct val="115000"/>
              </a:lnSpc>
            </a:pPr>
            <a:r>
              <a:rPr lang="en-US" b="1">
                <a:solidFill>
                  <a:srgbClr val="404040"/>
                </a:solidFill>
              </a:rPr>
              <a:t>Steps to Perform:</a:t>
            </a:r>
          </a:p>
          <a:p>
            <a:pPr>
              <a:lnSpc>
                <a:spcPct val="115000"/>
              </a:lnSpc>
            </a:pPr>
            <a:endParaRPr lang="en-US">
              <a:solidFill>
                <a:srgbClr val="404040"/>
              </a:solidFill>
              <a:ea typeface="Open Sans"/>
              <a:cs typeface="Open Sans"/>
            </a:endParaRPr>
          </a:p>
          <a:p>
            <a:pPr marL="457200" indent="-457200">
              <a:lnSpc>
                <a:spcPct val="115000"/>
              </a:lnSpc>
              <a:buFont typeface="+mj-lt"/>
              <a:buAutoNum type="arabicPeriod"/>
            </a:pPr>
            <a:r>
              <a:rPr lang="en-US">
                <a:solidFill>
                  <a:srgbClr val="404040"/>
                </a:solidFill>
                <a:ea typeface="Open Sans"/>
                <a:cs typeface="Open Sans"/>
              </a:rPr>
              <a:t>Create a list containing at least 10 elements of different data types (integers, strings, and floats).</a:t>
            </a:r>
          </a:p>
          <a:p>
            <a:pPr marL="457200" indent="-457200">
              <a:lnSpc>
                <a:spcPct val="115000"/>
              </a:lnSpc>
              <a:buFont typeface="+mj-lt"/>
              <a:buAutoNum type="arabicPeriod"/>
            </a:pPr>
            <a:r>
              <a:rPr lang="en-US">
                <a:solidFill>
                  <a:srgbClr val="404040"/>
                </a:solidFill>
                <a:ea typeface="Open Sans"/>
                <a:cs typeface="Open Sans"/>
              </a:rPr>
              <a:t>Access and print elements using positive indexing from the list.</a:t>
            </a:r>
          </a:p>
          <a:p>
            <a:pPr marL="457200" indent="-457200">
              <a:lnSpc>
                <a:spcPct val="115000"/>
              </a:lnSpc>
              <a:buFont typeface="+mj-lt"/>
              <a:buAutoNum type="arabicPeriod"/>
            </a:pPr>
            <a:r>
              <a:rPr lang="en-US">
                <a:solidFill>
                  <a:srgbClr val="404040"/>
                </a:solidFill>
                <a:ea typeface="Open Sans"/>
                <a:cs typeface="Open Sans"/>
              </a:rPr>
              <a:t>Access and print elements using negative indexing from the list.</a:t>
            </a:r>
          </a:p>
          <a:p>
            <a:pPr marL="457200" indent="-457200">
              <a:lnSpc>
                <a:spcPct val="115000"/>
              </a:lnSpc>
              <a:buFont typeface="+mj-lt"/>
              <a:buAutoNum type="arabicPeriod"/>
            </a:pPr>
            <a:r>
              <a:rPr lang="en-US">
                <a:solidFill>
                  <a:srgbClr val="404040"/>
                </a:solidFill>
                <a:ea typeface="Open Sans"/>
                <a:cs typeface="Open Sans"/>
              </a:rPr>
              <a:t>Perform slicing operations to extract a </a:t>
            </a:r>
            <a:r>
              <a:rPr lang="en-US" err="1">
                <a:solidFill>
                  <a:srgbClr val="404040"/>
                </a:solidFill>
                <a:ea typeface="Open Sans"/>
                <a:cs typeface="Open Sans"/>
              </a:rPr>
              <a:t>sublist</a:t>
            </a:r>
            <a:r>
              <a:rPr lang="en-US">
                <a:solidFill>
                  <a:srgbClr val="404040"/>
                </a:solidFill>
                <a:ea typeface="Open Sans"/>
                <a:cs typeface="Open Sans"/>
              </a:rPr>
              <a:t> from the original list.</a:t>
            </a:r>
          </a:p>
          <a:p>
            <a:pPr marL="457200" indent="-457200">
              <a:lnSpc>
                <a:spcPct val="115000"/>
              </a:lnSpc>
              <a:buFont typeface="+mj-lt"/>
              <a:buAutoNum type="arabicPeriod"/>
            </a:pPr>
            <a:r>
              <a:rPr lang="en-US">
                <a:solidFill>
                  <a:srgbClr val="404040"/>
                </a:solidFill>
                <a:ea typeface="Open Sans"/>
                <a:cs typeface="Open Sans"/>
              </a:rPr>
              <a:t>Append a new element and remove an existing element from the list.</a:t>
            </a:r>
          </a:p>
          <a:p>
            <a:endParaRPr lang="en-IN">
              <a:cs typeface="Calibri" panose="020F0502020204030204"/>
            </a:endParaRPr>
          </a:p>
        </p:txBody>
      </p:sp>
      <p:sp>
        <p:nvSpPr>
          <p:cNvPr id="4" name="Slide Number Placeholder 3">
            <a:extLst>
              <a:ext uri="{FF2B5EF4-FFF2-40B4-BE49-F238E27FC236}">
                <a16:creationId xmlns:a16="http://schemas.microsoft.com/office/drawing/2014/main" id="{FCD37B0D-03E4-4D29-B55C-485FC078D12F}"/>
              </a:ext>
            </a:extLst>
          </p:cNvPr>
          <p:cNvSpPr>
            <a:spLocks noGrp="1"/>
          </p:cNvSpPr>
          <p:nvPr>
            <p:ph type="sldNum" sz="quarter" idx="5"/>
          </p:nvPr>
        </p:nvSpPr>
        <p:spPr/>
        <p:txBody>
          <a:bodyPr/>
          <a:lstStyle/>
          <a:p>
            <a:fld id="{0AC900C1-7326-4B4D-9C4E-22E7230B62CC}" type="slidenum">
              <a:rPr lang="en-US" smtClean="0"/>
              <a:t>20</a:t>
            </a:fld>
            <a:endParaRPr lang="en-US"/>
          </a:p>
        </p:txBody>
      </p:sp>
    </p:spTree>
    <p:extLst>
      <p:ext uri="{BB962C8B-B14F-4D97-AF65-F5344CB8AC3E}">
        <p14:creationId xmlns:p14="http://schemas.microsoft.com/office/powerpoint/2010/main" val="1135091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51055-07F5-54F8-37EB-E7ABC2A426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DC6F6-B5EE-9E77-C526-8F401DB3E4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3085D6-EAE8-99E0-0F1E-BEB79AC58E57}"/>
              </a:ext>
            </a:extLst>
          </p:cNvPr>
          <p:cNvSpPr>
            <a:spLocks noGrp="1"/>
          </p:cNvSpPr>
          <p:nvPr>
            <p:ph type="body" idx="1"/>
          </p:nvPr>
        </p:nvSpPr>
        <p:spPr/>
        <p:txBody>
          <a:bodyPr/>
          <a:lstStyle/>
          <a:p>
            <a:endParaRPr lang="en-IN" b="1">
              <a:cs typeface="Calibri"/>
            </a:endParaRPr>
          </a:p>
          <a:p>
            <a:endParaRPr lang="en-IN"/>
          </a:p>
          <a:p>
            <a:endParaRPr lang="en-IN" b="1"/>
          </a:p>
          <a:p>
            <a:endParaRPr lang="en-IN" b="1">
              <a:cs typeface="Calibri"/>
            </a:endParaRPr>
          </a:p>
          <a:p>
            <a:endParaRPr lang="en-IN"/>
          </a:p>
        </p:txBody>
      </p:sp>
      <p:sp>
        <p:nvSpPr>
          <p:cNvPr id="4" name="Slide Number Placeholder 3">
            <a:extLst>
              <a:ext uri="{FF2B5EF4-FFF2-40B4-BE49-F238E27FC236}">
                <a16:creationId xmlns:a16="http://schemas.microsoft.com/office/drawing/2014/main" id="{0DDB74A2-43B8-845F-C344-1920ACCF1C1F}"/>
              </a:ext>
            </a:extLst>
          </p:cNvPr>
          <p:cNvSpPr>
            <a:spLocks noGrp="1"/>
          </p:cNvSpPr>
          <p:nvPr>
            <p:ph type="sldNum" sz="quarter" idx="5"/>
          </p:nvPr>
        </p:nvSpPr>
        <p:spPr/>
        <p:txBody>
          <a:bodyPr/>
          <a:lstStyle/>
          <a:p>
            <a:fld id="{0AC900C1-7326-4B4D-9C4E-22E7230B62CC}" type="slidenum">
              <a:rPr lang="en-US" smtClean="0"/>
              <a:t>21</a:t>
            </a:fld>
            <a:endParaRPr lang="en-US"/>
          </a:p>
        </p:txBody>
      </p:sp>
    </p:spTree>
    <p:extLst>
      <p:ext uri="{BB962C8B-B14F-4D97-AF65-F5344CB8AC3E}">
        <p14:creationId xmlns:p14="http://schemas.microsoft.com/office/powerpoint/2010/main" val="1343812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r>
              <a:rPr lang="en-US" sz="1100" b="1"/>
              <a:t>Mode: Sync</a:t>
            </a:r>
          </a:p>
          <a:p>
            <a:r>
              <a:rPr lang="en-US" sz="1100" b="1"/>
              <a:t>Estimated duration: 10 mins</a:t>
            </a:r>
            <a:endParaRPr lang="en-US" sz="1100" b="1">
              <a:cs typeface="Calibri"/>
            </a:endParaRPr>
          </a:p>
          <a:p>
            <a:r>
              <a:rPr lang="en-US" sz="1100" b="1"/>
              <a:t>Type: Instructor-led whole group discussion</a:t>
            </a:r>
            <a:endParaRPr lang="en-US" sz="1100" b="1">
              <a:cs typeface="Calibri"/>
            </a:endParaRPr>
          </a:p>
          <a:p>
            <a:endParaRPr lang="en-IN" sz="1100" b="1"/>
          </a:p>
          <a:p>
            <a:r>
              <a:rPr lang="en-IN" sz="1100" b="1"/>
              <a:t>Instructor Notes:</a:t>
            </a:r>
            <a:endParaRPr lang="en-IN" sz="1100" b="1">
              <a:cs typeface="Calibri"/>
            </a:endParaRPr>
          </a:p>
          <a:p>
            <a:r>
              <a:rPr lang="en-IN"/>
              <a:t>Facilitate a whole group discussion to kick off today’s lesson. Ensure that you do not spend much time discussing the answers. This slide aims to gain the learners’ attention and relate the lesson theme with relatable examples before starting with the actual lecture topic.</a:t>
            </a:r>
          </a:p>
          <a:p>
            <a:endParaRPr lang="en-IN">
              <a:cs typeface="Calibri"/>
            </a:endParaRPr>
          </a:p>
          <a:p>
            <a:endParaRPr lang="en-IN">
              <a:cs typeface="Calibri"/>
            </a:endParaRPr>
          </a:p>
          <a:p>
            <a:r>
              <a:rPr lang="en-IN">
                <a:cs typeface="Calibri"/>
              </a:rPr>
              <a:t>Give explanation for your question on engage and think.</a:t>
            </a:r>
          </a:p>
          <a:p>
            <a:endParaRPr lang="en-IN">
              <a:cs typeface="Calibri"/>
            </a:endParaRPr>
          </a:p>
          <a:p>
            <a:endParaRPr lang="en-IN">
              <a:cs typeface="Calibri"/>
            </a:endParaRPr>
          </a:p>
          <a:p>
            <a:r>
              <a:rPr lang="en-US"/>
              <a:t>How to Choose the Right Data Structure in Python? </a:t>
            </a:r>
          </a:p>
          <a:p>
            <a:endParaRPr lang="en-US">
              <a:cs typeface="Calibri"/>
            </a:endParaRPr>
          </a:p>
          <a:p>
            <a:r>
              <a:rPr lang="en-US">
                <a:cs typeface="Calibri"/>
              </a:rPr>
              <a:t>Below are the scenarios and the data structures that you can use</a:t>
            </a:r>
          </a:p>
          <a:p>
            <a:endParaRPr lang="en-US">
              <a:cs typeface="Calibri"/>
            </a:endParaRPr>
          </a:p>
          <a:p>
            <a:r>
              <a:rPr lang="en-US">
                <a:cs typeface="Calibri"/>
              </a:rPr>
              <a:t>Scenario </a:t>
            </a:r>
            <a:r>
              <a:rPr lang="en-US">
                <a:cs typeface="Calibri"/>
                <a:sym typeface="Wingdings" panose="05000000000000000000" pitchFamily="2" charset="2"/>
              </a:rPr>
              <a:t>  </a:t>
            </a:r>
            <a:r>
              <a:rPr lang="en-US" err="1">
                <a:cs typeface="Calibri"/>
                <a:sym typeface="Wingdings" panose="05000000000000000000" pitchFamily="2" charset="2"/>
              </a:rPr>
              <a:t>DataStructure</a:t>
            </a:r>
            <a:endParaRPr lang="en-US">
              <a:cs typeface="Calibri"/>
            </a:endParaRPr>
          </a:p>
          <a:p>
            <a:r>
              <a:rPr lang="en-US" sz="1600"/>
              <a:t>Fast lookups by key  </a:t>
            </a:r>
            <a:r>
              <a:rPr lang="en-US" sz="1600">
                <a:sym typeface="Wingdings" panose="05000000000000000000" pitchFamily="2" charset="2"/>
              </a:rPr>
              <a:t> </a:t>
            </a:r>
            <a:r>
              <a:rPr lang="en-US" sz="1600" err="1"/>
              <a:t>dict</a:t>
            </a:r>
            <a:r>
              <a:rPr lang="en-US" sz="1600"/>
              <a:t> (HashMap)</a:t>
            </a:r>
          </a:p>
          <a:p>
            <a:r>
              <a:rPr lang="en-US" sz="1600"/>
              <a:t>Maintain order and allow duplicates </a:t>
            </a:r>
            <a:r>
              <a:rPr lang="en-US" sz="1600">
                <a:sym typeface="Wingdings" panose="05000000000000000000" pitchFamily="2" charset="2"/>
              </a:rPr>
              <a:t> </a:t>
            </a:r>
            <a:r>
              <a:rPr lang="en-US" sz="1600"/>
              <a:t>list</a:t>
            </a:r>
          </a:p>
          <a:p>
            <a:r>
              <a:rPr lang="en-US" sz="1600"/>
              <a:t>Unique values, fast lookups </a:t>
            </a:r>
            <a:r>
              <a:rPr lang="en-US" sz="1600">
                <a:sym typeface="Wingdings" panose="05000000000000000000" pitchFamily="2" charset="2"/>
              </a:rPr>
              <a:t> </a:t>
            </a:r>
            <a:r>
              <a:rPr lang="en-US" sz="1600"/>
              <a:t>set</a:t>
            </a:r>
          </a:p>
          <a:p>
            <a:r>
              <a:rPr lang="en-US" sz="1600"/>
              <a:t>Immutable, read-only data </a:t>
            </a:r>
            <a:r>
              <a:rPr lang="en-US" sz="1600">
                <a:sym typeface="Wingdings" panose="05000000000000000000" pitchFamily="2" charset="2"/>
              </a:rPr>
              <a:t> </a:t>
            </a:r>
            <a:r>
              <a:rPr lang="en-US" sz="1600"/>
              <a:t>tuple</a:t>
            </a:r>
          </a:p>
          <a:p>
            <a:r>
              <a:rPr lang="en-US" sz="1600"/>
              <a:t>Stack (LIFO) </a:t>
            </a:r>
            <a:r>
              <a:rPr lang="en-US" sz="1600">
                <a:sym typeface="Wingdings" panose="05000000000000000000" pitchFamily="2" charset="2"/>
              </a:rPr>
              <a:t> </a:t>
            </a:r>
            <a:r>
              <a:rPr lang="en-US" sz="1600"/>
              <a:t>list or deque</a:t>
            </a:r>
          </a:p>
          <a:p>
            <a:r>
              <a:rPr lang="en-US" sz="1600"/>
              <a:t>Queue (FIFO) </a:t>
            </a:r>
            <a:r>
              <a:rPr lang="en-US" sz="1600">
                <a:sym typeface="Wingdings" panose="05000000000000000000" pitchFamily="2" charset="2"/>
              </a:rPr>
              <a:t> </a:t>
            </a:r>
            <a:r>
              <a:rPr lang="en-US" sz="1600"/>
              <a:t>deque</a:t>
            </a:r>
          </a:p>
          <a:p>
            <a:r>
              <a:rPr lang="en-US" sz="1600"/>
              <a:t>Graph representation  </a:t>
            </a:r>
            <a:r>
              <a:rPr lang="en-US" sz="1600">
                <a:sym typeface="Wingdings" panose="05000000000000000000" pitchFamily="2" charset="2"/>
              </a:rPr>
              <a:t> </a:t>
            </a:r>
            <a:r>
              <a:rPr lang="en-US" sz="1600" err="1"/>
              <a:t>dict</a:t>
            </a:r>
            <a:r>
              <a:rPr lang="en-US" sz="1600"/>
              <a:t> (Adjacency List)</a:t>
            </a:r>
          </a:p>
          <a:p>
            <a:endParaRPr lang="en-IN" sz="1100" b="1"/>
          </a:p>
          <a:p>
            <a:pPr>
              <a:lnSpc>
                <a:spcPct val="117999"/>
              </a:lnSpc>
              <a:buSzPts val="1100"/>
            </a:pPr>
            <a:endParaRPr lang="en-US" sz="1100">
              <a:latin typeface="Space Grotesk"/>
              <a:cs typeface="Calibri"/>
            </a:endParaRPr>
          </a:p>
          <a:p>
            <a:pPr>
              <a:lnSpc>
                <a:spcPct val="117999"/>
              </a:lnSpc>
              <a:buSzPts val="1100"/>
            </a:pPr>
            <a:endParaRPr lang="en-US" sz="1100">
              <a:latin typeface="Space Grotesk"/>
              <a:ea typeface="Space Grotesk"/>
              <a:cs typeface="Space Grotesk"/>
            </a:endParaRPr>
          </a:p>
        </p:txBody>
      </p:sp>
    </p:spTree>
    <p:extLst>
      <p:ext uri="{BB962C8B-B14F-4D97-AF65-F5344CB8AC3E}">
        <p14:creationId xmlns:p14="http://schemas.microsoft.com/office/powerpoint/2010/main" val="3406301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86A0D-F403-E2EF-01DC-43FAF739D9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EC0435-A8CC-819D-E741-EAAF8D2F6D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BF8BEC-CB71-0C5E-433C-D465FB85720A}"/>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endParaRPr lang="en-IN"/>
          </a:p>
          <a:p>
            <a:r>
              <a:rPr lang="en-US">
                <a:solidFill>
                  <a:srgbClr val="404040"/>
                </a:solidFill>
                <a:latin typeface="Open Sans" panose="020B0606030504020204" pitchFamily="34" charset="0"/>
              </a:rPr>
              <a:t>Unlike lists, tuples cannot be modified (i.e., elements cannot be added, removed, or changed). </a:t>
            </a:r>
          </a:p>
          <a:p>
            <a:r>
              <a:rPr lang="en-US">
                <a:solidFill>
                  <a:srgbClr val="404040"/>
                </a:solidFill>
                <a:latin typeface="Open Sans" panose="020B0606030504020204" pitchFamily="34" charset="0"/>
              </a:rPr>
              <a:t>Tuples are defined using parentheses () and can store multiple data types.</a:t>
            </a:r>
          </a:p>
          <a:p>
            <a:endParaRPr lang="en-US">
              <a:solidFill>
                <a:srgbClr val="404040"/>
              </a:solidFill>
              <a:latin typeface="Open Sans" panose="020B0606030504020204" pitchFamily="34" charset="0"/>
            </a:endParaRPr>
          </a:p>
          <a:p>
            <a:endParaRPr lang="en-US">
              <a:solidFill>
                <a:srgbClr val="404040"/>
              </a:solidFill>
              <a:latin typeface="Open Sans" panose="020B0606030504020204" pitchFamily="34" charset="0"/>
            </a:endParaRPr>
          </a:p>
          <a:p>
            <a:r>
              <a:rPr lang="en-US"/>
              <a:t>✔ </a:t>
            </a:r>
            <a:r>
              <a:rPr lang="en-US" b="1"/>
              <a:t>Ordered</a:t>
            </a:r>
            <a:r>
              <a:rPr lang="en-US"/>
              <a:t> – Elements retain their original sequence.</a:t>
            </a:r>
            <a:br>
              <a:rPr lang="en-US"/>
            </a:br>
            <a:r>
              <a:rPr lang="en-US"/>
              <a:t>✔ </a:t>
            </a:r>
            <a:r>
              <a:rPr lang="en-US" b="1"/>
              <a:t>Immutable</a:t>
            </a:r>
            <a:r>
              <a:rPr lang="en-US"/>
              <a:t> – Once created, elements cannot be changed.</a:t>
            </a:r>
            <a:br>
              <a:rPr lang="en-US"/>
            </a:br>
            <a:r>
              <a:rPr lang="en-US"/>
              <a:t>✔ </a:t>
            </a:r>
            <a:r>
              <a:rPr lang="en-US" b="1"/>
              <a:t>Allow Duplicates</a:t>
            </a:r>
            <a:r>
              <a:rPr lang="en-US"/>
              <a:t> – Elements can be repeated.</a:t>
            </a:r>
            <a:br>
              <a:rPr lang="en-US"/>
            </a:br>
            <a:r>
              <a:rPr lang="en-US"/>
              <a:t>✔ </a:t>
            </a:r>
            <a:r>
              <a:rPr lang="en-US" b="1"/>
              <a:t>Faster than Lists</a:t>
            </a:r>
            <a:r>
              <a:rPr lang="en-US"/>
              <a:t> – Tuples consume less memory and are more efficient.</a:t>
            </a:r>
            <a:endParaRPr lang="en-IN"/>
          </a:p>
          <a:p>
            <a:endParaRPr lang="en-US"/>
          </a:p>
          <a:p>
            <a:endParaRPr lang="en-IN"/>
          </a:p>
        </p:txBody>
      </p:sp>
      <p:sp>
        <p:nvSpPr>
          <p:cNvPr id="4" name="Slide Number Placeholder 3">
            <a:extLst>
              <a:ext uri="{FF2B5EF4-FFF2-40B4-BE49-F238E27FC236}">
                <a16:creationId xmlns:a16="http://schemas.microsoft.com/office/drawing/2014/main" id="{2CC9BB0E-21B3-EDB8-BF97-A4E5942E4A37}"/>
              </a:ext>
            </a:extLst>
          </p:cNvPr>
          <p:cNvSpPr>
            <a:spLocks noGrp="1"/>
          </p:cNvSpPr>
          <p:nvPr>
            <p:ph type="sldNum" sz="quarter" idx="5"/>
          </p:nvPr>
        </p:nvSpPr>
        <p:spPr/>
        <p:txBody>
          <a:bodyPr/>
          <a:lstStyle/>
          <a:p>
            <a:fld id="{0AC900C1-7326-4B4D-9C4E-22E7230B62CC}" type="slidenum">
              <a:rPr lang="en-US" smtClean="0"/>
              <a:t>22</a:t>
            </a:fld>
            <a:endParaRPr lang="en-US"/>
          </a:p>
        </p:txBody>
      </p:sp>
    </p:spTree>
    <p:extLst>
      <p:ext uri="{BB962C8B-B14F-4D97-AF65-F5344CB8AC3E}">
        <p14:creationId xmlns:p14="http://schemas.microsoft.com/office/powerpoint/2010/main" val="2015965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740FB-2690-D617-6A9F-12F1CADCA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880C8B-91CA-F543-9A73-4C608FB4F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D8CB0C-2111-E503-7109-6575CEE677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endParaRPr lang="en-IN"/>
          </a:p>
          <a:p>
            <a:r>
              <a:rPr lang="en-US" b="1"/>
              <a:t>Detailed Use Case:</a:t>
            </a:r>
          </a:p>
          <a:p>
            <a:pPr>
              <a:buFont typeface="Arial" panose="020B0604020202020204" pitchFamily="34" charset="0"/>
              <a:buChar char="•"/>
            </a:pPr>
            <a:r>
              <a:rPr lang="en-US"/>
              <a:t>Best for </a:t>
            </a:r>
            <a:r>
              <a:rPr lang="en-US" b="1"/>
              <a:t>ensuring data integrity</a:t>
            </a:r>
            <a:r>
              <a:rPr lang="en-US"/>
              <a:t> since tuples prevent accidental modifications.</a:t>
            </a:r>
          </a:p>
          <a:p>
            <a:pPr>
              <a:buFont typeface="Arial" panose="020B0604020202020204" pitchFamily="34" charset="0"/>
              <a:buChar char="•"/>
            </a:pPr>
            <a:r>
              <a:rPr lang="en-US" b="1"/>
              <a:t>Example Use Cases:</a:t>
            </a:r>
            <a:endParaRPr lang="en-US"/>
          </a:p>
          <a:p>
            <a:pPr marL="742950" lvl="1" indent="-285750">
              <a:buFont typeface="Arial" panose="020B0604020202020204" pitchFamily="34" charset="0"/>
              <a:buChar char="•"/>
            </a:pPr>
            <a:r>
              <a:rPr lang="en-US"/>
              <a:t>Storing </a:t>
            </a:r>
            <a:r>
              <a:rPr lang="en-US" b="1"/>
              <a:t>coordinates</a:t>
            </a:r>
            <a:r>
              <a:rPr lang="en-US"/>
              <a:t> (latitude, longitude).</a:t>
            </a:r>
          </a:p>
          <a:p>
            <a:pPr marL="742950" lvl="1" indent="-285750">
              <a:buFont typeface="Arial" panose="020B0604020202020204" pitchFamily="34" charset="0"/>
              <a:buChar char="•"/>
            </a:pPr>
            <a:r>
              <a:rPr lang="en-US"/>
              <a:t>Returning </a:t>
            </a:r>
            <a:r>
              <a:rPr lang="en-US" b="1"/>
              <a:t>multiple values</a:t>
            </a:r>
            <a:r>
              <a:rPr lang="en-US"/>
              <a:t> from a function.</a:t>
            </a:r>
          </a:p>
          <a:p>
            <a:pPr marL="742950" lvl="1" indent="-285750">
              <a:buFont typeface="Arial" panose="020B0604020202020204" pitchFamily="34" charset="0"/>
              <a:buChar char="•"/>
            </a:pPr>
            <a:r>
              <a:rPr lang="en-US"/>
              <a:t>Using tuples as </a:t>
            </a:r>
            <a:r>
              <a:rPr lang="en-US" b="1"/>
              <a:t>dictionary keys</a:t>
            </a:r>
            <a:r>
              <a:rPr lang="en-US"/>
              <a:t> (since they are </a:t>
            </a:r>
            <a:r>
              <a:rPr lang="en-US" err="1"/>
              <a:t>hashable</a:t>
            </a:r>
            <a:r>
              <a:rPr lang="en-US"/>
              <a:t>).</a:t>
            </a:r>
          </a:p>
          <a:p>
            <a:endParaRPr lang="en-IN"/>
          </a:p>
        </p:txBody>
      </p:sp>
      <p:sp>
        <p:nvSpPr>
          <p:cNvPr id="4" name="Slide Number Placeholder 3">
            <a:extLst>
              <a:ext uri="{FF2B5EF4-FFF2-40B4-BE49-F238E27FC236}">
                <a16:creationId xmlns:a16="http://schemas.microsoft.com/office/drawing/2014/main" id="{7E54B6BE-D2DA-F42D-1822-034639D2C9A3}"/>
              </a:ext>
            </a:extLst>
          </p:cNvPr>
          <p:cNvSpPr>
            <a:spLocks noGrp="1"/>
          </p:cNvSpPr>
          <p:nvPr>
            <p:ph type="sldNum" sz="quarter" idx="5"/>
          </p:nvPr>
        </p:nvSpPr>
        <p:spPr/>
        <p:txBody>
          <a:bodyPr/>
          <a:lstStyle/>
          <a:p>
            <a:fld id="{0AC900C1-7326-4B4D-9C4E-22E7230B62CC}" type="slidenum">
              <a:rPr lang="en-US" smtClean="0"/>
              <a:t>23</a:t>
            </a:fld>
            <a:endParaRPr lang="en-US"/>
          </a:p>
        </p:txBody>
      </p:sp>
    </p:spTree>
    <p:extLst>
      <p:ext uri="{BB962C8B-B14F-4D97-AF65-F5344CB8AC3E}">
        <p14:creationId xmlns:p14="http://schemas.microsoft.com/office/powerpoint/2010/main" val="2972248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888CA-5C9F-D20D-6D89-56A9408ABE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4610A-1B39-AC83-37E4-D06E206C60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70A64-8F59-3FB1-B088-79CFF2E494D1}"/>
              </a:ext>
            </a:extLst>
          </p:cNvPr>
          <p:cNvSpPr>
            <a:spLocks noGrp="1"/>
          </p:cNvSpPr>
          <p:nvPr>
            <p:ph type="body" idx="1"/>
          </p:nvPr>
        </p:nvSpPr>
        <p:spPr/>
        <p:txBody>
          <a:bodyPr/>
          <a:lstStyle/>
          <a:p>
            <a:endParaRPr lang="en-IN"/>
          </a:p>
          <a:p>
            <a:endParaRPr lang="en-IN"/>
          </a:p>
        </p:txBody>
      </p:sp>
      <p:sp>
        <p:nvSpPr>
          <p:cNvPr id="4" name="Slide Number Placeholder 3">
            <a:extLst>
              <a:ext uri="{FF2B5EF4-FFF2-40B4-BE49-F238E27FC236}">
                <a16:creationId xmlns:a16="http://schemas.microsoft.com/office/drawing/2014/main" id="{B239F1FC-DF1C-459D-0AEC-9C8526EC2706}"/>
              </a:ext>
            </a:extLst>
          </p:cNvPr>
          <p:cNvSpPr>
            <a:spLocks noGrp="1"/>
          </p:cNvSpPr>
          <p:nvPr>
            <p:ph type="sldNum" sz="quarter" idx="5"/>
          </p:nvPr>
        </p:nvSpPr>
        <p:spPr/>
        <p:txBody>
          <a:bodyPr/>
          <a:lstStyle/>
          <a:p>
            <a:fld id="{0AC900C1-7326-4B4D-9C4E-22E7230B62CC}" type="slidenum">
              <a:rPr lang="en-US" smtClean="0"/>
              <a:t>24</a:t>
            </a:fld>
            <a:endParaRPr lang="en-US"/>
          </a:p>
        </p:txBody>
      </p:sp>
    </p:spTree>
    <p:extLst>
      <p:ext uri="{BB962C8B-B14F-4D97-AF65-F5344CB8AC3E}">
        <p14:creationId xmlns:p14="http://schemas.microsoft.com/office/powerpoint/2010/main" val="3469389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ED63D-81DB-BB3D-6E58-EF2AAB37E1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B4CC92-D372-4CE8-EB04-68F26BC0B0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E74438-EF5B-82E0-548D-8EC60ABC4621}"/>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r>
              <a:rPr lang="en-US"/>
              <a:t>Tuples </a:t>
            </a:r>
            <a:r>
              <a:rPr lang="en-US" b="1"/>
              <a:t>support slicing</a:t>
            </a:r>
            <a:r>
              <a:rPr lang="en-US"/>
              <a:t> just like lists but remain </a:t>
            </a:r>
            <a:r>
              <a:rPr lang="en-US" b="1"/>
              <a:t>unchangeable</a:t>
            </a:r>
            <a:r>
              <a:rPr lang="en-US"/>
              <a:t>.</a:t>
            </a:r>
            <a:endParaRPr lang="en-IN"/>
          </a:p>
          <a:p>
            <a:endParaRPr lang="en-IN"/>
          </a:p>
        </p:txBody>
      </p:sp>
      <p:sp>
        <p:nvSpPr>
          <p:cNvPr id="4" name="Slide Number Placeholder 3">
            <a:extLst>
              <a:ext uri="{FF2B5EF4-FFF2-40B4-BE49-F238E27FC236}">
                <a16:creationId xmlns:a16="http://schemas.microsoft.com/office/drawing/2014/main" id="{CAF14581-B910-FFE7-CB7B-C829B7EE253F}"/>
              </a:ext>
            </a:extLst>
          </p:cNvPr>
          <p:cNvSpPr>
            <a:spLocks noGrp="1"/>
          </p:cNvSpPr>
          <p:nvPr>
            <p:ph type="sldNum" sz="quarter" idx="5"/>
          </p:nvPr>
        </p:nvSpPr>
        <p:spPr/>
        <p:txBody>
          <a:bodyPr/>
          <a:lstStyle/>
          <a:p>
            <a:fld id="{0AC900C1-7326-4B4D-9C4E-22E7230B62CC}" type="slidenum">
              <a:rPr lang="en-US" smtClean="0"/>
              <a:t>25</a:t>
            </a:fld>
            <a:endParaRPr lang="en-US"/>
          </a:p>
        </p:txBody>
      </p:sp>
    </p:spTree>
    <p:extLst>
      <p:ext uri="{BB962C8B-B14F-4D97-AF65-F5344CB8AC3E}">
        <p14:creationId xmlns:p14="http://schemas.microsoft.com/office/powerpoint/2010/main" val="3767433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3E8A1-DBA2-425F-CEBF-F4A4D945C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B462C-0175-BC72-E1C7-3DD4B4BA9C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5CD0AD-DB01-2014-5FE7-09957DAD0A9E}"/>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endParaRPr lang="en-IN"/>
          </a:p>
          <a:p>
            <a:endParaRPr lang="en-IN"/>
          </a:p>
        </p:txBody>
      </p:sp>
      <p:sp>
        <p:nvSpPr>
          <p:cNvPr id="4" name="Slide Number Placeholder 3">
            <a:extLst>
              <a:ext uri="{FF2B5EF4-FFF2-40B4-BE49-F238E27FC236}">
                <a16:creationId xmlns:a16="http://schemas.microsoft.com/office/drawing/2014/main" id="{3ABFA68C-B6BD-95C7-F61B-8DC61939869B}"/>
              </a:ext>
            </a:extLst>
          </p:cNvPr>
          <p:cNvSpPr>
            <a:spLocks noGrp="1"/>
          </p:cNvSpPr>
          <p:nvPr>
            <p:ph type="sldNum" sz="quarter" idx="5"/>
          </p:nvPr>
        </p:nvSpPr>
        <p:spPr/>
        <p:txBody>
          <a:bodyPr/>
          <a:lstStyle/>
          <a:p>
            <a:fld id="{0AC900C1-7326-4B4D-9C4E-22E7230B62CC}" type="slidenum">
              <a:rPr lang="en-US" smtClean="0"/>
              <a:t>26</a:t>
            </a:fld>
            <a:endParaRPr lang="en-US"/>
          </a:p>
        </p:txBody>
      </p:sp>
    </p:spTree>
    <p:extLst>
      <p:ext uri="{BB962C8B-B14F-4D97-AF65-F5344CB8AC3E}">
        <p14:creationId xmlns:p14="http://schemas.microsoft.com/office/powerpoint/2010/main" val="2065949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80377-B6F3-AA75-3D57-15C45828C4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3E680-13C6-5206-E2CD-F3C3DE014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FC0A1-4955-CBEF-BFCC-3999480EEC5A}"/>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b="1"/>
          </a:p>
          <a:p>
            <a:r>
              <a:rPr lang="en-US"/>
              <a:t>Tuple unpacking must match the </a:t>
            </a:r>
            <a:r>
              <a:rPr lang="en-US" b="1"/>
              <a:t>number of elements</a:t>
            </a:r>
            <a:r>
              <a:rPr lang="en-US"/>
              <a:t> in the tuple.</a:t>
            </a:r>
            <a:endParaRPr lang="en-IN" b="1"/>
          </a:p>
          <a:p>
            <a:endParaRPr lang="en-IN" b="1"/>
          </a:p>
          <a:p>
            <a:endParaRPr lang="en-IN" b="1"/>
          </a:p>
          <a:p>
            <a:r>
              <a:rPr lang="en-US"/>
              <a:t>If there are </a:t>
            </a:r>
            <a:r>
              <a:rPr lang="en-US" b="1"/>
              <a:t>extra elements</a:t>
            </a:r>
            <a:r>
              <a:rPr lang="en-US"/>
              <a:t>, use * to collect them as a list:</a:t>
            </a:r>
            <a:r>
              <a:rPr lang="en-IN" b="1"/>
              <a:t> </a:t>
            </a:r>
          </a:p>
          <a:p>
            <a:endParaRPr lang="en-IN" b="1"/>
          </a:p>
          <a:p>
            <a:r>
              <a:rPr lang="en-US" b="1"/>
              <a:t>a, *b = (1, 2, 3, 4)</a:t>
            </a:r>
          </a:p>
          <a:p>
            <a:r>
              <a:rPr lang="en-US" b="1"/>
              <a:t>print(a)  # Output: 1</a:t>
            </a:r>
          </a:p>
          <a:p>
            <a:r>
              <a:rPr lang="en-US" b="1"/>
              <a:t>print(b)  # Output: [2, 3, 4] </a:t>
            </a:r>
          </a:p>
          <a:p>
            <a:endParaRPr lang="en-US" b="1"/>
          </a:p>
          <a:p>
            <a:endParaRPr lang="en-US" b="1"/>
          </a:p>
          <a:p>
            <a:endParaRPr lang="en-US" b="1"/>
          </a:p>
          <a:p>
            <a:endParaRPr lang="en-US" b="1"/>
          </a:p>
          <a:p>
            <a:endParaRPr lang="en-US" b="1"/>
          </a:p>
          <a:p>
            <a:r>
              <a:rPr lang="en-US" b="1"/>
              <a:t>Key Takeaways</a:t>
            </a:r>
          </a:p>
          <a:p>
            <a:r>
              <a:rPr lang="en-US"/>
              <a:t>✔ </a:t>
            </a:r>
            <a:r>
              <a:rPr lang="en-US" b="1"/>
              <a:t>Tuples are immutable</a:t>
            </a:r>
            <a:r>
              <a:rPr lang="en-US"/>
              <a:t>, meaning elements cannot be changed after creation.</a:t>
            </a:r>
            <a:br>
              <a:rPr lang="en-US"/>
            </a:br>
            <a:r>
              <a:rPr lang="en-US"/>
              <a:t>✔ </a:t>
            </a:r>
            <a:r>
              <a:rPr lang="en-US" b="1"/>
              <a:t>Tuple indexing and slicing</a:t>
            </a:r>
            <a:r>
              <a:rPr lang="en-US"/>
              <a:t> work like lists, allowing element retrieval.</a:t>
            </a:r>
            <a:br>
              <a:rPr lang="en-US"/>
            </a:br>
            <a:r>
              <a:rPr lang="en-US"/>
              <a:t>✔ </a:t>
            </a:r>
            <a:r>
              <a:rPr lang="en-US" b="1"/>
              <a:t>Tuple packing</a:t>
            </a:r>
            <a:r>
              <a:rPr lang="en-US"/>
              <a:t> groups multiple values into a single tuple.</a:t>
            </a:r>
            <a:br>
              <a:rPr lang="en-US"/>
            </a:br>
            <a:r>
              <a:rPr lang="en-US"/>
              <a:t>✔ </a:t>
            </a:r>
            <a:r>
              <a:rPr lang="en-US" b="1"/>
              <a:t>Tuple unpacking</a:t>
            </a:r>
            <a:r>
              <a:rPr lang="en-US"/>
              <a:t> extracts values into separate variables.</a:t>
            </a:r>
          </a:p>
          <a:p>
            <a:endParaRPr lang="en-US" b="1"/>
          </a:p>
          <a:p>
            <a:endParaRPr lang="en-IN" b="1"/>
          </a:p>
          <a:p>
            <a:endParaRPr lang="en-IN"/>
          </a:p>
          <a:p>
            <a:endParaRPr lang="en-IN"/>
          </a:p>
          <a:p>
            <a:endParaRPr lang="en-IN"/>
          </a:p>
        </p:txBody>
      </p:sp>
      <p:sp>
        <p:nvSpPr>
          <p:cNvPr id="4" name="Slide Number Placeholder 3">
            <a:extLst>
              <a:ext uri="{FF2B5EF4-FFF2-40B4-BE49-F238E27FC236}">
                <a16:creationId xmlns:a16="http://schemas.microsoft.com/office/drawing/2014/main" id="{467B2765-0F8A-6DC5-49D6-75D9778AA270}"/>
              </a:ext>
            </a:extLst>
          </p:cNvPr>
          <p:cNvSpPr>
            <a:spLocks noGrp="1"/>
          </p:cNvSpPr>
          <p:nvPr>
            <p:ph type="sldNum" sz="quarter" idx="5"/>
          </p:nvPr>
        </p:nvSpPr>
        <p:spPr/>
        <p:txBody>
          <a:bodyPr/>
          <a:lstStyle/>
          <a:p>
            <a:fld id="{0AC900C1-7326-4B4D-9C4E-22E7230B62CC}" type="slidenum">
              <a:rPr lang="en-US" smtClean="0"/>
              <a:t>27</a:t>
            </a:fld>
            <a:endParaRPr lang="en-US"/>
          </a:p>
        </p:txBody>
      </p:sp>
    </p:spTree>
    <p:extLst>
      <p:ext uri="{BB962C8B-B14F-4D97-AF65-F5344CB8AC3E}">
        <p14:creationId xmlns:p14="http://schemas.microsoft.com/office/powerpoint/2010/main" val="1662159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r>
              <a:rPr lang="en-US" b="1"/>
              <a:t>Correct Answer C) Tuples are faster than lists for iteration.</a:t>
            </a:r>
            <a:br>
              <a:rPr lang="en-US"/>
            </a:br>
            <a:r>
              <a:rPr lang="en-US" b="1"/>
              <a:t>Explanation:</a:t>
            </a:r>
            <a:r>
              <a:rPr lang="en-US"/>
              <a:t> Tuples are </a:t>
            </a:r>
            <a:r>
              <a:rPr lang="en-US" b="1"/>
              <a:t>immutable</a:t>
            </a:r>
            <a:r>
              <a:rPr lang="en-US"/>
              <a:t> (cannot be changed after creation), and they </a:t>
            </a:r>
            <a:r>
              <a:rPr lang="en-US" b="1"/>
              <a:t>support multiple data types</a:t>
            </a:r>
            <a:r>
              <a:rPr lang="en-US"/>
              <a:t>. Since they are stored in a </a:t>
            </a:r>
            <a:r>
              <a:rPr lang="en-US" b="1"/>
              <a:t>fixed memory location</a:t>
            </a:r>
            <a:r>
              <a:rPr lang="en-US"/>
              <a:t>, they provide </a:t>
            </a:r>
            <a:r>
              <a:rPr lang="en-US" b="1"/>
              <a:t>faster iteration</a:t>
            </a:r>
            <a:r>
              <a:rPr lang="en-US"/>
              <a:t> compared to lists.</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28</a:t>
            </a:fld>
            <a:endParaRPr lang="en-US"/>
          </a:p>
        </p:txBody>
      </p:sp>
    </p:spTree>
    <p:extLst>
      <p:ext uri="{BB962C8B-B14F-4D97-AF65-F5344CB8AC3E}">
        <p14:creationId xmlns:p14="http://schemas.microsoft.com/office/powerpoint/2010/main" val="2574220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D99D3-88FE-66D1-E4F6-088BE0C150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FB6486-E5A3-4D6C-6A95-4D84F2AFBA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F1EF28-C8C8-9BD9-FD5C-49EB56FF48BC}"/>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r>
              <a:rPr lang="en-IN">
                <a:cs typeface="Calibri" panose="020F0502020204030204"/>
              </a:rPr>
              <a:t>Please demonstrate the actions specified on the slide. Additionally, encourage the learners to actively participate by performing the tasks along with you during the demonstration.</a:t>
            </a:r>
          </a:p>
          <a:p>
            <a:endParaRPr lang="en-IN">
              <a:cs typeface="Calibri" panose="020F0502020204030204"/>
            </a:endParaRPr>
          </a:p>
          <a:p>
            <a:r>
              <a:rPr lang="en-IN">
                <a:cs typeface="Calibri" panose="020F0502020204030204"/>
              </a:rPr>
              <a:t>For further guidance, you can refer to the elaborated demo document. </a:t>
            </a:r>
          </a:p>
          <a:p>
            <a:endParaRPr lang="en-IN">
              <a:cs typeface="Calibri" panose="020F0502020204030204"/>
            </a:endParaRPr>
          </a:p>
          <a:p>
            <a:endParaRPr lang="en-IN">
              <a:cs typeface="Calibri" panose="020F0502020204030204"/>
            </a:endParaRPr>
          </a:p>
          <a:p>
            <a:pPr>
              <a:lnSpc>
                <a:spcPct val="115000"/>
              </a:lnSpc>
            </a:pPr>
            <a:r>
              <a:rPr lang="en-US" b="1">
                <a:solidFill>
                  <a:srgbClr val="404040"/>
                </a:solidFill>
              </a:rPr>
              <a:t>Steps to Perform:</a:t>
            </a:r>
            <a:endParaRPr lang="en-US">
              <a:solidFill>
                <a:srgbClr val="404040"/>
              </a:solidFill>
              <a:ea typeface="Open Sans"/>
              <a:cs typeface="Open Sans"/>
            </a:endParaRPr>
          </a:p>
          <a:p>
            <a:pPr marL="457200" indent="-457200">
              <a:lnSpc>
                <a:spcPct val="115000"/>
              </a:lnSpc>
              <a:buFont typeface="+mj-lt"/>
              <a:buAutoNum type="arabicPeriod"/>
            </a:pPr>
            <a:r>
              <a:rPr lang="en-US">
                <a:solidFill>
                  <a:srgbClr val="404040"/>
                </a:solidFill>
                <a:ea typeface="Open Sans"/>
                <a:cs typeface="Open Sans"/>
              </a:rPr>
              <a:t>Create a tuple with at least 8 elements, including numbers and strings.</a:t>
            </a:r>
          </a:p>
          <a:p>
            <a:pPr marL="457200" indent="-457200">
              <a:lnSpc>
                <a:spcPct val="115000"/>
              </a:lnSpc>
              <a:buFont typeface="+mj-lt"/>
              <a:buAutoNum type="arabicPeriod"/>
            </a:pPr>
            <a:r>
              <a:rPr lang="en-US">
                <a:solidFill>
                  <a:srgbClr val="404040"/>
                </a:solidFill>
                <a:ea typeface="Open Sans"/>
                <a:cs typeface="Open Sans"/>
              </a:rPr>
              <a:t>Access elements from the tuple using both positive and negative indexing.</a:t>
            </a:r>
          </a:p>
          <a:p>
            <a:pPr marL="457200" indent="-457200">
              <a:lnSpc>
                <a:spcPct val="115000"/>
              </a:lnSpc>
              <a:buFont typeface="+mj-lt"/>
              <a:buAutoNum type="arabicPeriod"/>
            </a:pPr>
            <a:r>
              <a:rPr lang="en-US">
                <a:solidFill>
                  <a:srgbClr val="404040"/>
                </a:solidFill>
                <a:ea typeface="Open Sans"/>
                <a:cs typeface="Open Sans"/>
              </a:rPr>
              <a:t>Extract a sub-tuple using slicing operations.</a:t>
            </a:r>
          </a:p>
          <a:p>
            <a:pPr marL="457200" indent="-457200">
              <a:lnSpc>
                <a:spcPct val="115000"/>
              </a:lnSpc>
              <a:buFont typeface="+mj-lt"/>
              <a:buAutoNum type="arabicPeriod"/>
            </a:pPr>
            <a:r>
              <a:rPr lang="en-US">
                <a:solidFill>
                  <a:srgbClr val="404040"/>
                </a:solidFill>
                <a:ea typeface="Open Sans"/>
                <a:cs typeface="Open Sans"/>
              </a:rPr>
              <a:t>Try modifying an element in the tuple and observe the result.</a:t>
            </a:r>
          </a:p>
          <a:p>
            <a:pPr marL="457200" indent="-457200">
              <a:lnSpc>
                <a:spcPct val="115000"/>
              </a:lnSpc>
              <a:buFont typeface="+mj-lt"/>
              <a:buAutoNum type="arabicPeriod"/>
            </a:pPr>
            <a:r>
              <a:rPr lang="en-US">
                <a:solidFill>
                  <a:srgbClr val="404040"/>
                </a:solidFill>
                <a:ea typeface="Open Sans"/>
                <a:cs typeface="Open Sans"/>
              </a:rPr>
              <a:t>Perform tuple unpacking and assign values to individual variables.</a:t>
            </a:r>
          </a:p>
          <a:p>
            <a:pPr marL="457200" indent="-457200">
              <a:lnSpc>
                <a:spcPct val="115000"/>
              </a:lnSpc>
              <a:buFont typeface="+mj-lt"/>
              <a:buAutoNum type="arabicPeriod"/>
            </a:pPr>
            <a:r>
              <a:rPr lang="en-US">
                <a:solidFill>
                  <a:srgbClr val="404040"/>
                </a:solidFill>
                <a:ea typeface="Open Sans"/>
                <a:cs typeface="Open Sans"/>
              </a:rPr>
              <a:t>Use the count() and index() methods to analyze elements in a tuple.</a:t>
            </a:r>
          </a:p>
          <a:p>
            <a:pPr marL="457200" indent="-457200">
              <a:lnSpc>
                <a:spcPct val="115000"/>
              </a:lnSpc>
              <a:buFont typeface="+mj-lt"/>
              <a:buAutoNum type="arabicPeriod"/>
            </a:pPr>
            <a:r>
              <a:rPr lang="en-US">
                <a:solidFill>
                  <a:srgbClr val="404040"/>
                </a:solidFill>
                <a:ea typeface="Open Sans"/>
                <a:cs typeface="Open Sans"/>
              </a:rPr>
              <a:t>Convert a tuple into a list, modify it, and then convert it back into a tuple.</a:t>
            </a:r>
            <a:endParaRPr lang="en-IN">
              <a:cs typeface="Calibri" panose="020F0502020204030204"/>
            </a:endParaRPr>
          </a:p>
        </p:txBody>
      </p:sp>
      <p:sp>
        <p:nvSpPr>
          <p:cNvPr id="4" name="Slide Number Placeholder 3">
            <a:extLst>
              <a:ext uri="{FF2B5EF4-FFF2-40B4-BE49-F238E27FC236}">
                <a16:creationId xmlns:a16="http://schemas.microsoft.com/office/drawing/2014/main" id="{BB907B70-0C01-324A-722F-3AB5FC7AAB79}"/>
              </a:ext>
            </a:extLst>
          </p:cNvPr>
          <p:cNvSpPr>
            <a:spLocks noGrp="1"/>
          </p:cNvSpPr>
          <p:nvPr>
            <p:ph type="sldNum" sz="quarter" idx="5"/>
          </p:nvPr>
        </p:nvSpPr>
        <p:spPr/>
        <p:txBody>
          <a:bodyPr/>
          <a:lstStyle/>
          <a:p>
            <a:fld id="{0AC900C1-7326-4B4D-9C4E-22E7230B62CC}" type="slidenum">
              <a:rPr lang="en-US" smtClean="0"/>
              <a:t>29</a:t>
            </a:fld>
            <a:endParaRPr lang="en-US"/>
          </a:p>
        </p:txBody>
      </p:sp>
    </p:spTree>
    <p:extLst>
      <p:ext uri="{BB962C8B-B14F-4D97-AF65-F5344CB8AC3E}">
        <p14:creationId xmlns:p14="http://schemas.microsoft.com/office/powerpoint/2010/main" val="2367420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D2DCA-3446-7FCC-DE15-E655859041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22E34F-59BF-016E-9C23-4B6187477D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9A8B1C-26DD-2B91-1E07-B8D373AD9B4A}"/>
              </a:ext>
            </a:extLst>
          </p:cNvPr>
          <p:cNvSpPr>
            <a:spLocks noGrp="1"/>
          </p:cNvSpPr>
          <p:nvPr>
            <p:ph type="body" idx="1"/>
          </p:nvPr>
        </p:nvSpPr>
        <p:spPr/>
        <p:txBody>
          <a:bodyPr/>
          <a:lstStyle/>
          <a:p>
            <a:endParaRPr lang="en-IN" b="1">
              <a:cs typeface="Calibri"/>
            </a:endParaRPr>
          </a:p>
          <a:p>
            <a:endParaRPr lang="en-IN"/>
          </a:p>
          <a:p>
            <a:endParaRPr lang="en-IN" b="1"/>
          </a:p>
          <a:p>
            <a:endParaRPr lang="en-IN" b="1">
              <a:cs typeface="Calibri"/>
            </a:endParaRPr>
          </a:p>
          <a:p>
            <a:endParaRPr lang="en-IN"/>
          </a:p>
        </p:txBody>
      </p:sp>
      <p:sp>
        <p:nvSpPr>
          <p:cNvPr id="4" name="Slide Number Placeholder 3">
            <a:extLst>
              <a:ext uri="{FF2B5EF4-FFF2-40B4-BE49-F238E27FC236}">
                <a16:creationId xmlns:a16="http://schemas.microsoft.com/office/drawing/2014/main" id="{6642BD4D-851D-8DA9-CBEE-1424EDA91CAE}"/>
              </a:ext>
            </a:extLst>
          </p:cNvPr>
          <p:cNvSpPr>
            <a:spLocks noGrp="1"/>
          </p:cNvSpPr>
          <p:nvPr>
            <p:ph type="sldNum" sz="quarter" idx="5"/>
          </p:nvPr>
        </p:nvSpPr>
        <p:spPr/>
        <p:txBody>
          <a:bodyPr/>
          <a:lstStyle/>
          <a:p>
            <a:fld id="{0AC900C1-7326-4B4D-9C4E-22E7230B62CC}" type="slidenum">
              <a:rPr lang="en-US" smtClean="0"/>
              <a:t>30</a:t>
            </a:fld>
            <a:endParaRPr lang="en-US"/>
          </a:p>
        </p:txBody>
      </p:sp>
    </p:spTree>
    <p:extLst>
      <p:ext uri="{BB962C8B-B14F-4D97-AF65-F5344CB8AC3E}">
        <p14:creationId xmlns:p14="http://schemas.microsoft.com/office/powerpoint/2010/main" val="2438198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D62F8-EB41-7473-11B5-F7BF0B7A58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62F5E7-AA20-A0AE-1074-FEFA4112CD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3776A3-3233-3C66-7CD1-BD6E41054D71}"/>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r>
              <a:rPr lang="en-US"/>
              <a:t>Unlike lists, dictionaries use </a:t>
            </a:r>
            <a:r>
              <a:rPr lang="en-US" b="1"/>
              <a:t>unique, immutable keys</a:t>
            </a:r>
            <a:r>
              <a:rPr lang="en-US"/>
              <a:t> to map to values, making them ideal for </a:t>
            </a:r>
            <a:r>
              <a:rPr lang="en-US" b="1"/>
              <a:t>fast lookups and structured data storage. </a:t>
            </a:r>
          </a:p>
          <a:p>
            <a:endParaRPr lang="en-US" b="1"/>
          </a:p>
          <a:p>
            <a:endParaRPr lang="en-US" b="1"/>
          </a:p>
          <a:p>
            <a:endParaRPr lang="en-US" b="1"/>
          </a:p>
          <a:p>
            <a:r>
              <a:rPr lang="en-US"/>
              <a:t>✔ </a:t>
            </a:r>
            <a:r>
              <a:rPr lang="en-US" b="1"/>
              <a:t>Key-value pairs:</a:t>
            </a:r>
            <a:r>
              <a:rPr lang="en-US"/>
              <a:t> Each element consists of a unique key and its associated value.</a:t>
            </a:r>
            <a:br>
              <a:rPr lang="en-US"/>
            </a:br>
            <a:r>
              <a:rPr lang="en-US"/>
              <a:t>✔ </a:t>
            </a:r>
            <a:r>
              <a:rPr lang="en-US" b="1"/>
              <a:t>Unordered:</a:t>
            </a:r>
            <a:r>
              <a:rPr lang="en-US"/>
              <a:t> Items are not stored in a specific order (before Python 3.7).</a:t>
            </a:r>
            <a:br>
              <a:rPr lang="en-US"/>
            </a:br>
            <a:r>
              <a:rPr lang="en-US"/>
              <a:t>✔ </a:t>
            </a:r>
            <a:r>
              <a:rPr lang="en-US" b="1"/>
              <a:t>Mutable:</a:t>
            </a:r>
            <a:r>
              <a:rPr lang="en-US"/>
              <a:t> Can be modified (keys remain unique).</a:t>
            </a:r>
            <a:br>
              <a:rPr lang="en-US"/>
            </a:br>
            <a:r>
              <a:rPr lang="en-US"/>
              <a:t>✔ </a:t>
            </a:r>
            <a:r>
              <a:rPr lang="en-US" b="1"/>
              <a:t>Fast Lookups:</a:t>
            </a:r>
            <a:r>
              <a:rPr lang="en-US"/>
              <a:t> Accessing values using keys is more efficient than searching in a list.</a:t>
            </a:r>
          </a:p>
          <a:p>
            <a:endParaRPr lang="en-US"/>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404040"/>
                </a:solidFill>
                <a:latin typeface="Open Sans" panose="020B0606030504020204" pitchFamily="34" charset="0"/>
              </a:rPr>
              <a:t>Dictionaries are defined using curly braces {} or the </a:t>
            </a:r>
            <a:r>
              <a:rPr lang="en-US" err="1">
                <a:solidFill>
                  <a:srgbClr val="404040"/>
                </a:solidFill>
                <a:latin typeface="Open Sans" panose="020B0606030504020204" pitchFamily="34" charset="0"/>
              </a:rPr>
              <a:t>dict</a:t>
            </a:r>
            <a:r>
              <a:rPr lang="en-US">
                <a:solidFill>
                  <a:srgbClr val="404040"/>
                </a:solidFill>
                <a:latin typeface="Open Sans" panose="020B0606030504020204" pitchFamily="34" charset="0"/>
              </a:rPr>
              <a:t>() constructor.</a:t>
            </a:r>
            <a:endParaRPr lang="en-IN">
              <a:solidFill>
                <a:srgbClr val="404040"/>
              </a:solidFill>
              <a:latin typeface="Open Sans" panose="020B0606030504020204" pitchFamily="34" charset="0"/>
            </a:endParaRPr>
          </a:p>
          <a:p>
            <a:endParaRPr lang="en-IN"/>
          </a:p>
        </p:txBody>
      </p:sp>
      <p:sp>
        <p:nvSpPr>
          <p:cNvPr id="4" name="Slide Number Placeholder 3">
            <a:extLst>
              <a:ext uri="{FF2B5EF4-FFF2-40B4-BE49-F238E27FC236}">
                <a16:creationId xmlns:a16="http://schemas.microsoft.com/office/drawing/2014/main" id="{479D0AF9-E7F3-6BE8-ACBE-0B551FA3B8D9}"/>
              </a:ext>
            </a:extLst>
          </p:cNvPr>
          <p:cNvSpPr>
            <a:spLocks noGrp="1"/>
          </p:cNvSpPr>
          <p:nvPr>
            <p:ph type="sldNum" sz="quarter" idx="5"/>
          </p:nvPr>
        </p:nvSpPr>
        <p:spPr/>
        <p:txBody>
          <a:bodyPr/>
          <a:lstStyle/>
          <a:p>
            <a:fld id="{0AC900C1-7326-4B4D-9C4E-22E7230B62CC}" type="slidenum">
              <a:rPr lang="en-US" smtClean="0"/>
              <a:t>31</a:t>
            </a:fld>
            <a:endParaRPr lang="en-US"/>
          </a:p>
        </p:txBody>
      </p:sp>
    </p:spTree>
    <p:extLst>
      <p:ext uri="{BB962C8B-B14F-4D97-AF65-F5344CB8AC3E}">
        <p14:creationId xmlns:p14="http://schemas.microsoft.com/office/powerpoint/2010/main" val="2127158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Mode: Sync</a:t>
            </a:r>
          </a:p>
          <a:p>
            <a:r>
              <a:rPr lang="en-IN" b="1"/>
              <a:t>Estimated duration: 2 mins</a:t>
            </a:r>
            <a:endParaRPr lang="en-IN" b="1">
              <a:cs typeface="Calibri"/>
            </a:endParaRPr>
          </a:p>
          <a:p>
            <a:r>
              <a:rPr lang="en-IN" b="1"/>
              <a:t>Type: Instructor-led</a:t>
            </a:r>
            <a:endParaRPr lang="en-IN" b="1">
              <a:cs typeface="Calibri"/>
            </a:endParaRPr>
          </a:p>
          <a:p>
            <a:endParaRPr lang="en-IN" b="1"/>
          </a:p>
          <a:p>
            <a:r>
              <a:rPr lang="en-IN" b="1"/>
              <a:t>Instructor Notes:</a:t>
            </a:r>
            <a:endParaRPr lang="en-IN" b="1">
              <a:cs typeface="Calibri"/>
            </a:endParaRPr>
          </a:p>
          <a:p>
            <a:r>
              <a:rPr lang="en-IN">
                <a:cs typeface="Calibri" panose="020F0502020204030204"/>
              </a:rPr>
              <a:t>State the learning objectives of the lesson.</a:t>
            </a:r>
            <a:endParaRPr lang="en-IN"/>
          </a:p>
          <a:p>
            <a:endParaRPr lang="en-IN" b="1">
              <a:cs typeface="Calibri"/>
            </a:endParaRPr>
          </a:p>
          <a:p>
            <a:endParaRPr lang="en-IN" b="1"/>
          </a:p>
          <a:p>
            <a:endParaRPr lang="en-IN"/>
          </a:p>
          <a:p>
            <a:endParaRPr lang="en-IN"/>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5</a:t>
            </a:fld>
            <a:endParaRPr lang="en-US"/>
          </a:p>
        </p:txBody>
      </p:sp>
    </p:spTree>
    <p:extLst>
      <p:ext uri="{BB962C8B-B14F-4D97-AF65-F5344CB8AC3E}">
        <p14:creationId xmlns:p14="http://schemas.microsoft.com/office/powerpoint/2010/main" val="4234493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3B04F-3181-E553-9FFC-595EB46A3A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E4C196-4A83-8B45-3FE5-6A3D35C77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FE78B-C017-CE81-D7B5-7C14123F811F}"/>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b="1"/>
          </a:p>
          <a:p>
            <a:endParaRPr lang="en-IN" b="1"/>
          </a:p>
          <a:p>
            <a:r>
              <a:rPr lang="en-US"/>
              <a:t>✅ </a:t>
            </a:r>
            <a:r>
              <a:rPr lang="en-US" b="1"/>
              <a:t>Keys must be unique and immutable</a:t>
            </a:r>
            <a:r>
              <a:rPr lang="en-US"/>
              <a:t> (strings, numbers, or tuples).</a:t>
            </a:r>
            <a:br>
              <a:rPr lang="en-US"/>
            </a:br>
            <a:r>
              <a:rPr lang="en-US"/>
              <a:t>✅ </a:t>
            </a:r>
            <a:r>
              <a:rPr lang="en-US" b="1"/>
              <a:t>Values can be any data type</a:t>
            </a:r>
            <a:r>
              <a:rPr lang="en-US"/>
              <a:t> (strings, lists, even other dictionaries).</a:t>
            </a:r>
          </a:p>
          <a:p>
            <a:endParaRPr lang="en-US" b="1"/>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404040"/>
                </a:solidFill>
                <a:latin typeface="Open Sans" panose="020B0606030504020204" pitchFamily="34" charset="0"/>
              </a:rPr>
              <a:t>Dictionaries are defined using curly braces {} or the </a:t>
            </a:r>
            <a:r>
              <a:rPr lang="en-US" err="1">
                <a:solidFill>
                  <a:srgbClr val="404040"/>
                </a:solidFill>
                <a:latin typeface="Open Sans" panose="020B0606030504020204" pitchFamily="34" charset="0"/>
              </a:rPr>
              <a:t>dict</a:t>
            </a:r>
            <a:r>
              <a:rPr lang="en-US">
                <a:solidFill>
                  <a:srgbClr val="404040"/>
                </a:solidFill>
                <a:latin typeface="Open Sans" panose="020B0606030504020204" pitchFamily="34" charset="0"/>
              </a:rPr>
              <a:t>() constructor.</a:t>
            </a:r>
            <a:endParaRPr lang="en-IN">
              <a:solidFill>
                <a:srgbClr val="404040"/>
              </a:solidFill>
              <a:latin typeface="Open Sans" panose="020B0606030504020204" pitchFamily="34" charset="0"/>
            </a:endParaRPr>
          </a:p>
          <a:p>
            <a:endParaRPr lang="en-US" b="1"/>
          </a:p>
          <a:p>
            <a:endParaRPr lang="en-US" b="1"/>
          </a:p>
          <a:p>
            <a:r>
              <a:rPr lang="en-US" b="1"/>
              <a:t>Where it can be used ?</a:t>
            </a:r>
          </a:p>
          <a:p>
            <a:endParaRPr lang="en-US" b="1"/>
          </a:p>
          <a:p>
            <a:r>
              <a:rPr lang="en-US" b="1"/>
              <a:t>Detailed Use Case:</a:t>
            </a:r>
          </a:p>
          <a:p>
            <a:pPr>
              <a:buFont typeface="Arial" panose="020B0604020202020204" pitchFamily="34" charset="0"/>
              <a:buChar char="•"/>
            </a:pPr>
            <a:r>
              <a:rPr lang="en-US"/>
              <a:t>Best for </a:t>
            </a:r>
            <a:r>
              <a:rPr lang="en-US" b="1"/>
              <a:t>fast lookups</a:t>
            </a:r>
            <a:r>
              <a:rPr lang="en-US"/>
              <a:t> and organizing structured data.</a:t>
            </a:r>
          </a:p>
          <a:p>
            <a:pPr>
              <a:buFont typeface="Arial" panose="020B0604020202020204" pitchFamily="34" charset="0"/>
              <a:buChar char="•"/>
            </a:pPr>
            <a:r>
              <a:rPr lang="en-US" b="1"/>
              <a:t>Example Use Cases:</a:t>
            </a:r>
            <a:endParaRPr lang="en-US"/>
          </a:p>
          <a:p>
            <a:pPr marL="742950" lvl="1" indent="-285750">
              <a:buFont typeface="Arial" panose="020B0604020202020204" pitchFamily="34" charset="0"/>
              <a:buChar char="•"/>
            </a:pPr>
            <a:r>
              <a:rPr lang="en-US"/>
              <a:t>Storing </a:t>
            </a:r>
            <a:r>
              <a:rPr lang="en-US" b="1"/>
              <a:t>user profiles</a:t>
            </a:r>
            <a:r>
              <a:rPr lang="en-US"/>
              <a:t> (e.g., name, email, age).</a:t>
            </a:r>
          </a:p>
          <a:p>
            <a:pPr marL="742950" lvl="1" indent="-285750">
              <a:buFont typeface="Arial" panose="020B0604020202020204" pitchFamily="34" charset="0"/>
              <a:buChar char="•"/>
            </a:pPr>
            <a:r>
              <a:rPr lang="en-US"/>
              <a:t>Mapping </a:t>
            </a:r>
            <a:r>
              <a:rPr lang="en-US" b="1"/>
              <a:t>product IDs</a:t>
            </a:r>
            <a:r>
              <a:rPr lang="en-US"/>
              <a:t> to details.</a:t>
            </a:r>
          </a:p>
          <a:p>
            <a:pPr marL="742950" lvl="1" indent="-285750">
              <a:buFont typeface="Arial" panose="020B0604020202020204" pitchFamily="34" charset="0"/>
              <a:buChar char="•"/>
            </a:pPr>
            <a:r>
              <a:rPr lang="en-US"/>
              <a:t>Storing </a:t>
            </a:r>
            <a:r>
              <a:rPr lang="en-US" b="1"/>
              <a:t>configuration settings</a:t>
            </a:r>
            <a:r>
              <a:rPr lang="en-US"/>
              <a:t>.</a:t>
            </a:r>
          </a:p>
          <a:p>
            <a:endParaRPr lang="en-US" b="1"/>
          </a:p>
          <a:p>
            <a:endParaRPr lang="en-IN" b="1"/>
          </a:p>
        </p:txBody>
      </p:sp>
      <p:sp>
        <p:nvSpPr>
          <p:cNvPr id="4" name="Slide Number Placeholder 3">
            <a:extLst>
              <a:ext uri="{FF2B5EF4-FFF2-40B4-BE49-F238E27FC236}">
                <a16:creationId xmlns:a16="http://schemas.microsoft.com/office/drawing/2014/main" id="{BBD89AB6-F1A0-28CF-9517-84E5604C269B}"/>
              </a:ext>
            </a:extLst>
          </p:cNvPr>
          <p:cNvSpPr>
            <a:spLocks noGrp="1"/>
          </p:cNvSpPr>
          <p:nvPr>
            <p:ph type="sldNum" sz="quarter" idx="5"/>
          </p:nvPr>
        </p:nvSpPr>
        <p:spPr/>
        <p:txBody>
          <a:bodyPr/>
          <a:lstStyle/>
          <a:p>
            <a:fld id="{0AC900C1-7326-4B4D-9C4E-22E7230B62CC}" type="slidenum">
              <a:rPr lang="en-US" smtClean="0"/>
              <a:t>32</a:t>
            </a:fld>
            <a:endParaRPr lang="en-US"/>
          </a:p>
        </p:txBody>
      </p:sp>
    </p:spTree>
    <p:extLst>
      <p:ext uri="{BB962C8B-B14F-4D97-AF65-F5344CB8AC3E}">
        <p14:creationId xmlns:p14="http://schemas.microsoft.com/office/powerpoint/2010/main" val="1236851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BEF28-AE19-7E25-EBC1-438086DA5D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53D37E-26D2-4D34-7218-108B7918E7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79EB6-0AAD-4E57-0A97-CC568A627428}"/>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b="1"/>
          </a:p>
          <a:p>
            <a:endParaRPr lang="en-IN" b="1"/>
          </a:p>
          <a:p>
            <a:r>
              <a:rPr lang="en-US" b="1"/>
              <a:t>get(key, default)</a:t>
            </a:r>
            <a:r>
              <a:rPr lang="en-US"/>
              <a:t> – Returns the value for the given key; returns the default value if the key is not found. </a:t>
            </a:r>
          </a:p>
          <a:p>
            <a:endParaRPr lang="en-US" b="1"/>
          </a:p>
          <a:p>
            <a:endParaRPr lang="en-US" b="1"/>
          </a:p>
          <a:p>
            <a:r>
              <a:rPr lang="en-US"/>
              <a:t>You can provide a </a:t>
            </a:r>
            <a:r>
              <a:rPr lang="en-US" b="1"/>
              <a:t>default value</a:t>
            </a:r>
            <a:r>
              <a:rPr lang="en-US"/>
              <a:t> if the key is missing.</a:t>
            </a:r>
            <a:endParaRPr lang="en-IN" b="1"/>
          </a:p>
        </p:txBody>
      </p:sp>
      <p:sp>
        <p:nvSpPr>
          <p:cNvPr id="4" name="Slide Number Placeholder 3">
            <a:extLst>
              <a:ext uri="{FF2B5EF4-FFF2-40B4-BE49-F238E27FC236}">
                <a16:creationId xmlns:a16="http://schemas.microsoft.com/office/drawing/2014/main" id="{93A5F210-BD03-2BB5-3D4D-1DA33E708451}"/>
              </a:ext>
            </a:extLst>
          </p:cNvPr>
          <p:cNvSpPr>
            <a:spLocks noGrp="1"/>
          </p:cNvSpPr>
          <p:nvPr>
            <p:ph type="sldNum" sz="quarter" idx="5"/>
          </p:nvPr>
        </p:nvSpPr>
        <p:spPr/>
        <p:txBody>
          <a:bodyPr/>
          <a:lstStyle/>
          <a:p>
            <a:fld id="{0AC900C1-7326-4B4D-9C4E-22E7230B62CC}" type="slidenum">
              <a:rPr lang="en-US" smtClean="0"/>
              <a:t>33</a:t>
            </a:fld>
            <a:endParaRPr lang="en-US"/>
          </a:p>
        </p:txBody>
      </p:sp>
    </p:spTree>
    <p:extLst>
      <p:ext uri="{BB962C8B-B14F-4D97-AF65-F5344CB8AC3E}">
        <p14:creationId xmlns:p14="http://schemas.microsoft.com/office/powerpoint/2010/main" val="14383198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09D59-9C08-102F-DC50-209C1690C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8DAC8A-351E-074D-0822-B4BD248574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E20091-BE4B-38A9-05A7-D79EEBD00BD6}"/>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b="1"/>
          </a:p>
          <a:p>
            <a:pPr>
              <a:lnSpc>
                <a:spcPts val="1425"/>
              </a:lnSpc>
            </a:pPr>
            <a:r>
              <a:rPr lang="en-IN" b="0">
                <a:solidFill>
                  <a:srgbClr val="000000"/>
                </a:solidFill>
                <a:effectLst/>
                <a:latin typeface="Courier New" panose="02070309020205020404" pitchFamily="49" charset="0"/>
              </a:rPr>
              <a:t>Output: </a:t>
            </a:r>
          </a:p>
          <a:p>
            <a:pPr>
              <a:lnSpc>
                <a:spcPts val="1425"/>
              </a:lnSpc>
            </a:pPr>
            <a:r>
              <a:rPr lang="en-IN" b="0">
                <a:solidFill>
                  <a:srgbClr val="000000"/>
                </a:solidFill>
                <a:effectLst/>
                <a:latin typeface="Courier New" panose="02070309020205020404" pitchFamily="49" charset="0"/>
              </a:rPr>
              <a:t>{</a:t>
            </a:r>
            <a:r>
              <a:rPr lang="en-IN" b="0">
                <a:solidFill>
                  <a:srgbClr val="A31515"/>
                </a:solidFill>
                <a:effectLst/>
                <a:latin typeface="Courier New" panose="02070309020205020404" pitchFamily="49" charset="0"/>
              </a:rPr>
              <a:t>'name'</a:t>
            </a:r>
            <a:r>
              <a:rPr lang="en-IN" b="0">
                <a:solidFill>
                  <a:srgbClr val="000000"/>
                </a:solidFill>
                <a:effectLst/>
                <a:latin typeface="Courier New" panose="02070309020205020404" pitchFamily="49" charset="0"/>
              </a:rPr>
              <a:t>: </a:t>
            </a:r>
            <a:r>
              <a:rPr lang="en-IN" b="0">
                <a:solidFill>
                  <a:srgbClr val="A31515"/>
                </a:solidFill>
                <a:effectLst/>
                <a:latin typeface="Courier New" panose="02070309020205020404" pitchFamily="49" charset="0"/>
              </a:rPr>
              <a:t>'Alice'</a:t>
            </a:r>
            <a:r>
              <a:rPr lang="en-IN" b="0">
                <a:solidFill>
                  <a:srgbClr val="000000"/>
                </a:solidFill>
                <a:effectLst/>
                <a:latin typeface="Courier New" panose="02070309020205020404" pitchFamily="49" charset="0"/>
              </a:rPr>
              <a:t>, </a:t>
            </a:r>
            <a:r>
              <a:rPr lang="en-IN" b="0">
                <a:solidFill>
                  <a:srgbClr val="A31515"/>
                </a:solidFill>
                <a:effectLst/>
                <a:latin typeface="Courier New" panose="02070309020205020404" pitchFamily="49" charset="0"/>
              </a:rPr>
              <a:t>'age'</a:t>
            </a:r>
            <a:r>
              <a:rPr lang="en-IN" b="0">
                <a:solidFill>
                  <a:srgbClr val="000000"/>
                </a:solidFill>
                <a:effectLst/>
                <a:latin typeface="Courier New" panose="02070309020205020404" pitchFamily="49" charset="0"/>
              </a:rPr>
              <a:t>: </a:t>
            </a:r>
            <a:r>
              <a:rPr lang="en-IN" b="0">
                <a:solidFill>
                  <a:srgbClr val="116644"/>
                </a:solidFill>
                <a:effectLst/>
                <a:latin typeface="Courier New" panose="02070309020205020404" pitchFamily="49" charset="0"/>
              </a:rPr>
              <a:t>22</a:t>
            </a:r>
            <a:r>
              <a:rPr lang="en-IN" b="0">
                <a:solidFill>
                  <a:srgbClr val="000000"/>
                </a:solidFill>
                <a:effectLst/>
                <a:latin typeface="Courier New" panose="02070309020205020404" pitchFamily="49" charset="0"/>
              </a:rPr>
              <a:t>, </a:t>
            </a:r>
            <a:r>
              <a:rPr lang="en-IN" b="0">
                <a:solidFill>
                  <a:srgbClr val="A31515"/>
                </a:solidFill>
                <a:effectLst/>
                <a:latin typeface="Courier New" panose="02070309020205020404" pitchFamily="49" charset="0"/>
              </a:rPr>
              <a:t>'course'</a:t>
            </a:r>
            <a:r>
              <a:rPr lang="en-IN" b="0">
                <a:solidFill>
                  <a:srgbClr val="000000"/>
                </a:solidFill>
                <a:effectLst/>
                <a:latin typeface="Courier New" panose="02070309020205020404" pitchFamily="49" charset="0"/>
              </a:rPr>
              <a:t>: </a:t>
            </a:r>
            <a:r>
              <a:rPr lang="en-IN" b="0">
                <a:solidFill>
                  <a:srgbClr val="A31515"/>
                </a:solidFill>
                <a:effectLst/>
                <a:latin typeface="Courier New" panose="02070309020205020404" pitchFamily="49" charset="0"/>
              </a:rPr>
              <a:t>'Computer Science'</a:t>
            </a:r>
            <a:r>
              <a:rPr lang="en-IN" b="0">
                <a:solidFill>
                  <a:srgbClr val="000000"/>
                </a:solidFill>
                <a:effectLst/>
                <a:latin typeface="Courier New" panose="02070309020205020404" pitchFamily="49" charset="0"/>
              </a:rPr>
              <a:t>, </a:t>
            </a:r>
            <a:r>
              <a:rPr lang="en-IN" b="0">
                <a:solidFill>
                  <a:srgbClr val="A31515"/>
                </a:solidFill>
                <a:effectLst/>
                <a:latin typeface="Courier New" panose="02070309020205020404" pitchFamily="49" charset="0"/>
              </a:rPr>
              <a:t>'city'</a:t>
            </a:r>
            <a:r>
              <a:rPr lang="en-IN" b="0">
                <a:solidFill>
                  <a:srgbClr val="000000"/>
                </a:solidFill>
                <a:effectLst/>
                <a:latin typeface="Courier New" panose="02070309020205020404" pitchFamily="49" charset="0"/>
              </a:rPr>
              <a:t>: </a:t>
            </a:r>
            <a:r>
              <a:rPr lang="en-IN" b="0">
                <a:solidFill>
                  <a:srgbClr val="A31515"/>
                </a:solidFill>
                <a:effectLst/>
                <a:latin typeface="Courier New" panose="02070309020205020404" pitchFamily="49" charset="0"/>
              </a:rPr>
              <a:t>'New York'</a:t>
            </a:r>
            <a:r>
              <a:rPr lang="en-IN" b="0">
                <a:solidFill>
                  <a:srgbClr val="000000"/>
                </a:solidFill>
                <a:effectLst/>
                <a:latin typeface="Courier New" panose="02070309020205020404" pitchFamily="49" charset="0"/>
              </a:rPr>
              <a:t>}</a:t>
            </a:r>
          </a:p>
          <a:p>
            <a:endParaRPr lang="en-IN" b="1"/>
          </a:p>
        </p:txBody>
      </p:sp>
      <p:sp>
        <p:nvSpPr>
          <p:cNvPr id="4" name="Slide Number Placeholder 3">
            <a:extLst>
              <a:ext uri="{FF2B5EF4-FFF2-40B4-BE49-F238E27FC236}">
                <a16:creationId xmlns:a16="http://schemas.microsoft.com/office/drawing/2014/main" id="{06CEA034-C06A-5B55-4827-1DDC5C7E62F7}"/>
              </a:ext>
            </a:extLst>
          </p:cNvPr>
          <p:cNvSpPr>
            <a:spLocks noGrp="1"/>
          </p:cNvSpPr>
          <p:nvPr>
            <p:ph type="sldNum" sz="quarter" idx="5"/>
          </p:nvPr>
        </p:nvSpPr>
        <p:spPr/>
        <p:txBody>
          <a:bodyPr/>
          <a:lstStyle/>
          <a:p>
            <a:fld id="{0AC900C1-7326-4B4D-9C4E-22E7230B62CC}" type="slidenum">
              <a:rPr lang="en-US" smtClean="0"/>
              <a:t>34</a:t>
            </a:fld>
            <a:endParaRPr lang="en-US"/>
          </a:p>
        </p:txBody>
      </p:sp>
    </p:spTree>
    <p:extLst>
      <p:ext uri="{BB962C8B-B14F-4D97-AF65-F5344CB8AC3E}">
        <p14:creationId xmlns:p14="http://schemas.microsoft.com/office/powerpoint/2010/main" val="1355636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C0A36-910A-80DE-2A8B-26BFA6723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8B7D9-A4EC-59D6-5F66-1045E4160D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513A04-9592-9667-00FC-EFFB637E898F}"/>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b="1"/>
          </a:p>
          <a:p>
            <a:r>
              <a:rPr lang="en-IN" b="1"/>
              <a:t>What are methods in dictionary ?</a:t>
            </a:r>
          </a:p>
          <a:p>
            <a:endParaRPr lang="en-IN" b="1"/>
          </a:p>
          <a:p>
            <a:r>
              <a:rPr lang="en-US"/>
              <a:t>Dictionary methods provide ways to access, update, and iterate over key-value pairs efficiently.</a:t>
            </a:r>
            <a:endParaRPr lang="en-IN" b="1"/>
          </a:p>
          <a:p>
            <a:endParaRPr lang="en-IN" b="1"/>
          </a:p>
          <a:p>
            <a:endParaRPr lang="en-IN" b="1"/>
          </a:p>
          <a:p>
            <a:r>
              <a:rPr lang="en-US" b="1"/>
              <a:t>keys()</a:t>
            </a:r>
            <a:r>
              <a:rPr lang="en-US"/>
              <a:t> – Returns a view object containing all keys in the dictionary. </a:t>
            </a:r>
          </a:p>
          <a:p>
            <a:r>
              <a:rPr lang="en-US" b="1"/>
              <a:t>values()</a:t>
            </a:r>
            <a:r>
              <a:rPr lang="en-US"/>
              <a:t> – Returns a view object containing all values in the dictionary.</a:t>
            </a:r>
          </a:p>
          <a:p>
            <a:r>
              <a:rPr lang="en-US" b="1"/>
              <a:t>items()</a:t>
            </a:r>
            <a:r>
              <a:rPr lang="en-US"/>
              <a:t> – Returns a view object containing all key-value pairs as tuples.</a:t>
            </a:r>
          </a:p>
          <a:p>
            <a:r>
              <a:rPr lang="en-US" b="1"/>
              <a:t>clear()</a:t>
            </a:r>
            <a:r>
              <a:rPr lang="en-US"/>
              <a:t> – Removes all key-value pairs, making the dictionary empty.</a:t>
            </a:r>
          </a:p>
          <a:p>
            <a:r>
              <a:rPr lang="en-US" b="1"/>
              <a:t>pop(key, default)</a:t>
            </a:r>
            <a:r>
              <a:rPr lang="en-US"/>
              <a:t> – Removes and returns the value for the given key; returns the default value if the key is missing.</a:t>
            </a:r>
            <a:endParaRPr lang="en-US" b="1"/>
          </a:p>
          <a:p>
            <a:endParaRPr lang="en-IN" b="1"/>
          </a:p>
          <a:p>
            <a:endParaRPr lang="en-IN" b="1"/>
          </a:p>
          <a:p>
            <a:endParaRPr lang="en-IN" b="1"/>
          </a:p>
          <a:p>
            <a:r>
              <a:rPr lang="en-IN" b="1"/>
              <a:t>Outputs: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err="1">
                <a:solidFill>
                  <a:srgbClr val="008000"/>
                </a:solidFill>
                <a:effectLst/>
                <a:latin typeface="Courier New" panose="02070309020205020404" pitchFamily="49" charset="0"/>
              </a:rPr>
              <a:t>dict_keys</a:t>
            </a:r>
            <a:r>
              <a:rPr lang="en-US" b="0">
                <a:solidFill>
                  <a:srgbClr val="008000"/>
                </a:solidFill>
                <a:effectLst/>
                <a:latin typeface="Courier New" panose="02070309020205020404" pitchFamily="49" charset="0"/>
              </a:rPr>
              <a:t>(['name', 'age', 'course', 'city’])</a:t>
            </a:r>
            <a:endParaRPr lang="en-US" b="0">
              <a:solidFill>
                <a:srgbClr val="000000"/>
              </a:solidFill>
              <a:effectLst/>
              <a:latin typeface="Courier New" panose="02070309020205020404" pitchFamily="49" charset="0"/>
            </a:endParaRPr>
          </a:p>
          <a:p>
            <a:endParaRPr lang="en-IN" b="1"/>
          </a:p>
          <a:p>
            <a:pPr marL="0" marR="0" lvl="0" indent="0" algn="l" defTabSz="914400" rtl="0" eaLnBrk="1" fontAlgn="auto" latinLnBrk="0" hangingPunct="1">
              <a:lnSpc>
                <a:spcPct val="100000"/>
              </a:lnSpc>
              <a:spcBef>
                <a:spcPts val="0"/>
              </a:spcBef>
              <a:spcAft>
                <a:spcPts val="0"/>
              </a:spcAft>
              <a:buClrTx/>
              <a:buSzTx/>
              <a:buFontTx/>
              <a:buNone/>
              <a:tabLst/>
              <a:defRPr/>
            </a:pPr>
            <a:r>
              <a:rPr lang="en-US" b="0" err="1">
                <a:solidFill>
                  <a:srgbClr val="008000"/>
                </a:solidFill>
                <a:effectLst/>
                <a:latin typeface="Courier New" panose="02070309020205020404" pitchFamily="49" charset="0"/>
              </a:rPr>
              <a:t>dict_values</a:t>
            </a:r>
            <a:r>
              <a:rPr lang="en-US" b="0">
                <a:solidFill>
                  <a:srgbClr val="008000"/>
                </a:solidFill>
                <a:effectLst/>
                <a:latin typeface="Courier New" panose="02070309020205020404" pitchFamily="49" charset="0"/>
              </a:rPr>
              <a:t>(['Alice', 22, 'Computer Science', 'New York’])</a:t>
            </a:r>
            <a:endParaRPr lang="en-US" b="0">
              <a:solidFill>
                <a:srgbClr val="000000"/>
              </a:solidFill>
              <a:effectLst/>
              <a:latin typeface="Courier New" panose="02070309020205020404" pitchFamily="49" charset="0"/>
            </a:endParaRPr>
          </a:p>
          <a:p>
            <a:endParaRPr lang="en-IN" b="1"/>
          </a:p>
          <a:p>
            <a:pPr marL="0" marR="0" lvl="0" indent="0" algn="l" defTabSz="914400" rtl="0" eaLnBrk="1" fontAlgn="auto" latinLnBrk="0" hangingPunct="1">
              <a:lnSpc>
                <a:spcPct val="100000"/>
              </a:lnSpc>
              <a:spcBef>
                <a:spcPts val="0"/>
              </a:spcBef>
              <a:spcAft>
                <a:spcPts val="0"/>
              </a:spcAft>
              <a:buClrTx/>
              <a:buSzTx/>
              <a:buFontTx/>
              <a:buNone/>
              <a:tabLst/>
              <a:defRPr/>
            </a:pPr>
            <a:r>
              <a:rPr lang="en-US" b="0" err="1">
                <a:solidFill>
                  <a:srgbClr val="008000"/>
                </a:solidFill>
                <a:effectLst/>
                <a:latin typeface="Courier New" panose="02070309020205020404" pitchFamily="49" charset="0"/>
              </a:rPr>
              <a:t>dict_items</a:t>
            </a:r>
            <a:r>
              <a:rPr lang="en-US" b="0">
                <a:solidFill>
                  <a:srgbClr val="008000"/>
                </a:solidFill>
                <a:effectLst/>
                <a:latin typeface="Courier New" panose="02070309020205020404" pitchFamily="49" charset="0"/>
              </a:rPr>
              <a:t>([('name', 'Alice'), ('age', 22), ('course', 'Computer Science'), ('city', 'New York’)])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solidFill>
                <a:srgbClr val="008000"/>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a:solidFill>
                <a:srgbClr val="000000"/>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t>{'name': 'Alice', 'course': 'Computer Science’} #</a:t>
            </a:r>
            <a:r>
              <a:rPr lang="en-US"/>
              <a:t>pop("age") removes "age" from the dictionary and returns its value.</a:t>
            </a:r>
            <a:endParaRPr lang="en-US" b="0">
              <a:solidFill>
                <a:srgbClr val="000000"/>
              </a:solidFill>
              <a:effectLst/>
              <a:latin typeface="Courier New" panose="02070309020205020404" pitchFamily="49" charset="0"/>
            </a:endParaRPr>
          </a:p>
          <a:p>
            <a:endParaRPr lang="en-IN" b="1"/>
          </a:p>
        </p:txBody>
      </p:sp>
      <p:sp>
        <p:nvSpPr>
          <p:cNvPr id="4" name="Slide Number Placeholder 3">
            <a:extLst>
              <a:ext uri="{FF2B5EF4-FFF2-40B4-BE49-F238E27FC236}">
                <a16:creationId xmlns:a16="http://schemas.microsoft.com/office/drawing/2014/main" id="{26D88E46-D880-7649-CB27-3CD39805C0BC}"/>
              </a:ext>
            </a:extLst>
          </p:cNvPr>
          <p:cNvSpPr>
            <a:spLocks noGrp="1"/>
          </p:cNvSpPr>
          <p:nvPr>
            <p:ph type="sldNum" sz="quarter" idx="5"/>
          </p:nvPr>
        </p:nvSpPr>
        <p:spPr/>
        <p:txBody>
          <a:bodyPr/>
          <a:lstStyle/>
          <a:p>
            <a:fld id="{0AC900C1-7326-4B4D-9C4E-22E7230B62CC}" type="slidenum">
              <a:rPr lang="en-US" smtClean="0"/>
              <a:t>35</a:t>
            </a:fld>
            <a:endParaRPr lang="en-US"/>
          </a:p>
        </p:txBody>
      </p:sp>
    </p:spTree>
    <p:extLst>
      <p:ext uri="{BB962C8B-B14F-4D97-AF65-F5344CB8AC3E}">
        <p14:creationId xmlns:p14="http://schemas.microsoft.com/office/powerpoint/2010/main" val="1526226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ECA55-D463-7633-ED0C-CDC98345C1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99AF4-7E6B-FE8F-0F56-EB2BE9319C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72895D-D0F1-E048-2F94-3E1CC5E8F0BB}"/>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b="1"/>
          </a:p>
          <a:p>
            <a:endParaRPr lang="en-IN" b="1"/>
          </a:p>
        </p:txBody>
      </p:sp>
      <p:sp>
        <p:nvSpPr>
          <p:cNvPr id="4" name="Slide Number Placeholder 3">
            <a:extLst>
              <a:ext uri="{FF2B5EF4-FFF2-40B4-BE49-F238E27FC236}">
                <a16:creationId xmlns:a16="http://schemas.microsoft.com/office/drawing/2014/main" id="{7E6B4992-0A62-C2E4-AF9E-D360359F2C2B}"/>
              </a:ext>
            </a:extLst>
          </p:cNvPr>
          <p:cNvSpPr>
            <a:spLocks noGrp="1"/>
          </p:cNvSpPr>
          <p:nvPr>
            <p:ph type="sldNum" sz="quarter" idx="5"/>
          </p:nvPr>
        </p:nvSpPr>
        <p:spPr/>
        <p:txBody>
          <a:bodyPr/>
          <a:lstStyle/>
          <a:p>
            <a:fld id="{0AC900C1-7326-4B4D-9C4E-22E7230B62CC}" type="slidenum">
              <a:rPr lang="en-US" smtClean="0"/>
              <a:t>36</a:t>
            </a:fld>
            <a:endParaRPr lang="en-US"/>
          </a:p>
        </p:txBody>
      </p:sp>
    </p:spTree>
    <p:extLst>
      <p:ext uri="{BB962C8B-B14F-4D97-AF65-F5344CB8AC3E}">
        <p14:creationId xmlns:p14="http://schemas.microsoft.com/office/powerpoint/2010/main" val="2434001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r>
              <a:rPr lang="en-US" b="1"/>
              <a:t>Correct Answer: A) get()</a:t>
            </a:r>
            <a:br>
              <a:rPr lang="en-US"/>
            </a:br>
            <a:r>
              <a:rPr lang="en-US" b="1"/>
              <a:t>Explanation:</a:t>
            </a:r>
            <a:r>
              <a:rPr lang="en-US"/>
              <a:t> The get(key, default) method retrieves the value of a given key </a:t>
            </a:r>
            <a:r>
              <a:rPr lang="en-US" b="1"/>
              <a:t>without raising a </a:t>
            </a:r>
            <a:r>
              <a:rPr lang="en-US" b="1" err="1"/>
              <a:t>KeyError</a:t>
            </a:r>
            <a:r>
              <a:rPr lang="en-US"/>
              <a:t> if the key is missing, unlike </a:t>
            </a:r>
            <a:r>
              <a:rPr lang="en-US" err="1"/>
              <a:t>dict</a:t>
            </a:r>
            <a:r>
              <a:rPr lang="en-US"/>
              <a:t>[key], which throws an error.</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37</a:t>
            </a:fld>
            <a:endParaRPr lang="en-US"/>
          </a:p>
        </p:txBody>
      </p:sp>
    </p:spTree>
    <p:extLst>
      <p:ext uri="{BB962C8B-B14F-4D97-AF65-F5344CB8AC3E}">
        <p14:creationId xmlns:p14="http://schemas.microsoft.com/office/powerpoint/2010/main" val="4829981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F85D0-D4A9-C77C-C08A-4879D1163C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A277EF-32DE-E0B7-4FA5-402EED4B35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94993-3878-BA03-BC56-78029F93D2BB}"/>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r>
              <a:rPr lang="en-IN">
                <a:cs typeface="Calibri" panose="020F0502020204030204"/>
              </a:rPr>
              <a:t>Please demonstrate the actions specified on the slide. Additionally, encourage the learners to actively participate by performing the tasks along with you during the demonstration.</a:t>
            </a:r>
          </a:p>
          <a:p>
            <a:endParaRPr lang="en-IN">
              <a:cs typeface="Calibri" panose="020F0502020204030204"/>
            </a:endParaRPr>
          </a:p>
          <a:p>
            <a:r>
              <a:rPr lang="en-IN">
                <a:cs typeface="Calibri" panose="020F0502020204030204"/>
              </a:rPr>
              <a:t>For further guidance, you can refer to the elaborated demo document. </a:t>
            </a:r>
          </a:p>
          <a:p>
            <a:endParaRPr lang="en-IN">
              <a:cs typeface="Calibri" panose="020F0502020204030204"/>
            </a:endParaRPr>
          </a:p>
          <a:p>
            <a:pPr>
              <a:lnSpc>
                <a:spcPct val="115000"/>
              </a:lnSpc>
            </a:pPr>
            <a:r>
              <a:rPr lang="en-US" b="1">
                <a:solidFill>
                  <a:srgbClr val="404040"/>
                </a:solidFill>
              </a:rPr>
              <a:t>Steps to Perform:</a:t>
            </a:r>
            <a:endParaRPr lang="en-US">
              <a:solidFill>
                <a:srgbClr val="404040"/>
              </a:solidFill>
              <a:ea typeface="Open Sans"/>
              <a:cs typeface="Open Sans"/>
            </a:endParaRPr>
          </a:p>
          <a:p>
            <a:pPr marL="457200" indent="-457200">
              <a:lnSpc>
                <a:spcPct val="115000"/>
              </a:lnSpc>
              <a:buFont typeface="+mj-lt"/>
              <a:buAutoNum type="arabicPeriod"/>
            </a:pPr>
            <a:r>
              <a:rPr lang="en-US">
                <a:solidFill>
                  <a:srgbClr val="404040"/>
                </a:solidFill>
                <a:ea typeface="Open Sans"/>
                <a:cs typeface="Open Sans"/>
              </a:rPr>
              <a:t>Create a dictionary with at least 5 key-value pairs, representing a student’s details (e.g., name, age, course, marks).</a:t>
            </a:r>
          </a:p>
          <a:p>
            <a:pPr marL="457200" indent="-457200">
              <a:lnSpc>
                <a:spcPct val="115000"/>
              </a:lnSpc>
              <a:buFont typeface="+mj-lt"/>
              <a:buAutoNum type="arabicPeriod"/>
            </a:pPr>
            <a:r>
              <a:rPr lang="en-US">
                <a:solidFill>
                  <a:srgbClr val="404040"/>
                </a:solidFill>
                <a:ea typeface="Open Sans"/>
                <a:cs typeface="Open Sans"/>
              </a:rPr>
              <a:t>Access and print values using keys.</a:t>
            </a:r>
          </a:p>
          <a:p>
            <a:pPr marL="457200" indent="-457200">
              <a:lnSpc>
                <a:spcPct val="115000"/>
              </a:lnSpc>
              <a:buFont typeface="+mj-lt"/>
              <a:buAutoNum type="arabicPeriod"/>
            </a:pPr>
            <a:r>
              <a:rPr lang="en-US">
                <a:solidFill>
                  <a:srgbClr val="404040"/>
                </a:solidFill>
                <a:ea typeface="Open Sans"/>
                <a:cs typeface="Open Sans"/>
              </a:rPr>
              <a:t>Modify an existing value in the dictionary.</a:t>
            </a:r>
          </a:p>
          <a:p>
            <a:pPr marL="457200" indent="-457200">
              <a:lnSpc>
                <a:spcPct val="115000"/>
              </a:lnSpc>
              <a:buFont typeface="+mj-lt"/>
              <a:buAutoNum type="arabicPeriod"/>
            </a:pPr>
            <a:r>
              <a:rPr lang="en-US">
                <a:solidFill>
                  <a:srgbClr val="404040"/>
                </a:solidFill>
                <a:ea typeface="Open Sans"/>
                <a:cs typeface="Open Sans"/>
              </a:rPr>
              <a:t>Add a new key-value pair and remove an existing key.</a:t>
            </a:r>
          </a:p>
          <a:p>
            <a:pPr marL="457200" indent="-457200">
              <a:lnSpc>
                <a:spcPct val="115000"/>
              </a:lnSpc>
              <a:buFont typeface="+mj-lt"/>
              <a:buAutoNum type="arabicPeriod"/>
            </a:pPr>
            <a:r>
              <a:rPr lang="en-US">
                <a:solidFill>
                  <a:srgbClr val="404040"/>
                </a:solidFill>
                <a:ea typeface="Open Sans"/>
                <a:cs typeface="Open Sans"/>
              </a:rPr>
              <a:t>Retrieve all keys, values, and key-value pairs using dictionary methods.</a:t>
            </a:r>
          </a:p>
          <a:p>
            <a:pPr marL="457200" indent="-457200">
              <a:lnSpc>
                <a:spcPct val="115000"/>
              </a:lnSpc>
              <a:buFont typeface="+mj-lt"/>
              <a:buAutoNum type="arabicPeriod"/>
            </a:pPr>
            <a:r>
              <a:rPr lang="en-US">
                <a:solidFill>
                  <a:srgbClr val="404040"/>
                </a:solidFill>
                <a:ea typeface="Open Sans"/>
                <a:cs typeface="Open Sans"/>
              </a:rPr>
              <a:t>Use the get() method to access a key that may or may not exist.</a:t>
            </a:r>
          </a:p>
          <a:p>
            <a:endParaRPr lang="en-IN">
              <a:cs typeface="Calibri" panose="020F0502020204030204"/>
            </a:endParaRPr>
          </a:p>
        </p:txBody>
      </p:sp>
      <p:sp>
        <p:nvSpPr>
          <p:cNvPr id="4" name="Slide Number Placeholder 3">
            <a:extLst>
              <a:ext uri="{FF2B5EF4-FFF2-40B4-BE49-F238E27FC236}">
                <a16:creationId xmlns:a16="http://schemas.microsoft.com/office/drawing/2014/main" id="{BE015EF1-750C-60B4-792C-B9727AAE5731}"/>
              </a:ext>
            </a:extLst>
          </p:cNvPr>
          <p:cNvSpPr>
            <a:spLocks noGrp="1"/>
          </p:cNvSpPr>
          <p:nvPr>
            <p:ph type="sldNum" sz="quarter" idx="5"/>
          </p:nvPr>
        </p:nvSpPr>
        <p:spPr/>
        <p:txBody>
          <a:bodyPr/>
          <a:lstStyle/>
          <a:p>
            <a:fld id="{0AC900C1-7326-4B4D-9C4E-22E7230B62CC}" type="slidenum">
              <a:rPr lang="en-US" smtClean="0"/>
              <a:t>38</a:t>
            </a:fld>
            <a:endParaRPr lang="en-US"/>
          </a:p>
        </p:txBody>
      </p:sp>
    </p:spTree>
    <p:extLst>
      <p:ext uri="{BB962C8B-B14F-4D97-AF65-F5344CB8AC3E}">
        <p14:creationId xmlns:p14="http://schemas.microsoft.com/office/powerpoint/2010/main" val="1360280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FE4A6-F9CD-2FA2-E2EB-DEA73E7B1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2463A5-5B6E-2A78-39EA-3FE71ABB78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4A84BC-1C3B-B2C2-3A38-488F836D91A9}"/>
              </a:ext>
            </a:extLst>
          </p:cNvPr>
          <p:cNvSpPr>
            <a:spLocks noGrp="1"/>
          </p:cNvSpPr>
          <p:nvPr>
            <p:ph type="body" idx="1"/>
          </p:nvPr>
        </p:nvSpPr>
        <p:spPr/>
        <p:txBody>
          <a:bodyPr/>
          <a:lstStyle/>
          <a:p>
            <a:endParaRPr lang="en-IN" b="1">
              <a:cs typeface="Calibri"/>
            </a:endParaRPr>
          </a:p>
          <a:p>
            <a:endParaRPr lang="en-IN"/>
          </a:p>
          <a:p>
            <a:endParaRPr lang="en-IN" b="1"/>
          </a:p>
          <a:p>
            <a:endParaRPr lang="en-IN" b="1">
              <a:cs typeface="Calibri"/>
            </a:endParaRPr>
          </a:p>
          <a:p>
            <a:endParaRPr lang="en-IN"/>
          </a:p>
        </p:txBody>
      </p:sp>
      <p:sp>
        <p:nvSpPr>
          <p:cNvPr id="4" name="Slide Number Placeholder 3">
            <a:extLst>
              <a:ext uri="{FF2B5EF4-FFF2-40B4-BE49-F238E27FC236}">
                <a16:creationId xmlns:a16="http://schemas.microsoft.com/office/drawing/2014/main" id="{C8F99DD3-A6E3-EB17-C3D8-F323D9667BE2}"/>
              </a:ext>
            </a:extLst>
          </p:cNvPr>
          <p:cNvSpPr>
            <a:spLocks noGrp="1"/>
          </p:cNvSpPr>
          <p:nvPr>
            <p:ph type="sldNum" sz="quarter" idx="5"/>
          </p:nvPr>
        </p:nvSpPr>
        <p:spPr/>
        <p:txBody>
          <a:bodyPr/>
          <a:lstStyle/>
          <a:p>
            <a:fld id="{0AC900C1-7326-4B4D-9C4E-22E7230B62CC}" type="slidenum">
              <a:rPr lang="en-US" smtClean="0"/>
              <a:t>39</a:t>
            </a:fld>
            <a:endParaRPr lang="en-US"/>
          </a:p>
        </p:txBody>
      </p:sp>
    </p:spTree>
    <p:extLst>
      <p:ext uri="{BB962C8B-B14F-4D97-AF65-F5344CB8AC3E}">
        <p14:creationId xmlns:p14="http://schemas.microsoft.com/office/powerpoint/2010/main" val="2738385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7DDAC-C293-3671-A684-3B256BD90B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CE032-1CAB-96A6-D879-82F4B05CE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3D34F-1270-F209-6638-7D2F84DDCDE1}"/>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r>
              <a:rPr lang="en-US"/>
              <a:t>It is commonly used for </a:t>
            </a:r>
            <a:r>
              <a:rPr lang="en-US" b="1"/>
              <a:t>eliminating duplicates</a:t>
            </a:r>
            <a:r>
              <a:rPr lang="en-US"/>
              <a:t> and performing </a:t>
            </a:r>
            <a:r>
              <a:rPr lang="en-US" b="1"/>
              <a:t>mathematical set operations</a:t>
            </a:r>
            <a:r>
              <a:rPr lang="en-US"/>
              <a:t> like union, intersection, and difference.</a:t>
            </a:r>
            <a:endParaRPr lang="en-US" b="1"/>
          </a:p>
          <a:p>
            <a:endParaRPr lang="en-US" b="1"/>
          </a:p>
          <a:p>
            <a:r>
              <a:rPr lang="en-US"/>
              <a:t>✔ </a:t>
            </a:r>
            <a:r>
              <a:rPr lang="en-US" b="1"/>
              <a:t>Unordered:</a:t>
            </a:r>
            <a:r>
              <a:rPr lang="en-US"/>
              <a:t> Elements do not maintain a specific order.</a:t>
            </a:r>
            <a:br>
              <a:rPr lang="en-US"/>
            </a:br>
            <a:r>
              <a:rPr lang="en-US"/>
              <a:t>✔ </a:t>
            </a:r>
            <a:r>
              <a:rPr lang="en-US" b="1"/>
              <a:t>Unique Elements:</a:t>
            </a:r>
            <a:r>
              <a:rPr lang="en-US"/>
              <a:t> Duplicates are automatically removed.</a:t>
            </a:r>
            <a:br>
              <a:rPr lang="en-US"/>
            </a:br>
            <a:r>
              <a:rPr lang="en-US"/>
              <a:t>✔ </a:t>
            </a:r>
            <a:r>
              <a:rPr lang="en-US" b="1"/>
              <a:t>Mutable:</a:t>
            </a:r>
            <a:r>
              <a:rPr lang="en-US"/>
              <a:t> Elements can be added or removed.</a:t>
            </a:r>
            <a:br>
              <a:rPr lang="en-US"/>
            </a:br>
            <a:r>
              <a:rPr lang="en-US"/>
              <a:t>✔ </a:t>
            </a:r>
            <a:r>
              <a:rPr lang="en-US" b="1"/>
              <a:t>Fast Lookups:</a:t>
            </a:r>
            <a:r>
              <a:rPr lang="en-US"/>
              <a:t> Checking membership (in operator) is efficient.</a:t>
            </a:r>
            <a:endParaRPr lang="en-US" b="1"/>
          </a:p>
        </p:txBody>
      </p:sp>
      <p:sp>
        <p:nvSpPr>
          <p:cNvPr id="4" name="Slide Number Placeholder 3">
            <a:extLst>
              <a:ext uri="{FF2B5EF4-FFF2-40B4-BE49-F238E27FC236}">
                <a16:creationId xmlns:a16="http://schemas.microsoft.com/office/drawing/2014/main" id="{97BB7D8B-B615-818A-A9E6-7F063441BF63}"/>
              </a:ext>
            </a:extLst>
          </p:cNvPr>
          <p:cNvSpPr>
            <a:spLocks noGrp="1"/>
          </p:cNvSpPr>
          <p:nvPr>
            <p:ph type="sldNum" sz="quarter" idx="5"/>
          </p:nvPr>
        </p:nvSpPr>
        <p:spPr/>
        <p:txBody>
          <a:bodyPr/>
          <a:lstStyle/>
          <a:p>
            <a:fld id="{0AC900C1-7326-4B4D-9C4E-22E7230B62CC}" type="slidenum">
              <a:rPr lang="en-US" smtClean="0"/>
              <a:t>40</a:t>
            </a:fld>
            <a:endParaRPr lang="en-US"/>
          </a:p>
        </p:txBody>
      </p:sp>
    </p:spTree>
    <p:extLst>
      <p:ext uri="{BB962C8B-B14F-4D97-AF65-F5344CB8AC3E}">
        <p14:creationId xmlns:p14="http://schemas.microsoft.com/office/powerpoint/2010/main" val="1086705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983DE-9F69-5170-26CC-FAF2B72CC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90440-DFAC-3108-0F7F-8032C6C83A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1F6151-160C-FF59-3575-D6F34080AE65}"/>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b="1"/>
          </a:p>
          <a:p>
            <a:r>
              <a:rPr lang="en-US"/>
              <a:t>✅ </a:t>
            </a:r>
            <a:r>
              <a:rPr lang="en-US" b="1"/>
              <a:t>Elements in a set must be immutable</a:t>
            </a:r>
            <a:r>
              <a:rPr lang="en-US"/>
              <a:t> (e.g., numbers, strings, tuples). Lists and dictionaries </a:t>
            </a:r>
            <a:r>
              <a:rPr lang="en-US" b="1"/>
              <a:t>cannot</a:t>
            </a:r>
            <a:r>
              <a:rPr lang="en-US"/>
              <a:t> be elements of a set.</a:t>
            </a:r>
            <a:r>
              <a:rPr lang="en-IN" b="1"/>
              <a:t> </a:t>
            </a:r>
          </a:p>
          <a:p>
            <a:endParaRPr lang="en-IN" b="1"/>
          </a:p>
          <a:p>
            <a:endParaRPr lang="en-IN" b="1"/>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404040"/>
                </a:solidFill>
                <a:latin typeface="Open Sans" panose="020B0606030504020204" pitchFamily="34" charset="0"/>
              </a:rPr>
              <a:t>Sets are defined using curly braces {} or the set() constructor.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404040"/>
              </a:solidFill>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404040"/>
              </a:solidFill>
              <a:latin typeface="Open Sans" panose="020B0606030504020204" pitchFamily="34" charset="0"/>
            </a:endParaRPr>
          </a:p>
          <a:p>
            <a:r>
              <a:rPr lang="en-US" b="1"/>
              <a:t>Detailed Use Case:</a:t>
            </a:r>
          </a:p>
          <a:p>
            <a:pPr>
              <a:buFont typeface="Arial" panose="020B0604020202020204" pitchFamily="34" charset="0"/>
              <a:buChar char="•"/>
            </a:pPr>
            <a:r>
              <a:rPr lang="en-US"/>
              <a:t>Use </a:t>
            </a:r>
            <a:r>
              <a:rPr lang="en-US" b="1"/>
              <a:t>sets</a:t>
            </a:r>
            <a:r>
              <a:rPr lang="en-US"/>
              <a:t> when you need a </a:t>
            </a:r>
            <a:r>
              <a:rPr lang="en-US" b="1"/>
              <a:t>collection of unique items</a:t>
            </a:r>
            <a:r>
              <a:rPr lang="en-US"/>
              <a:t>.</a:t>
            </a:r>
          </a:p>
          <a:p>
            <a:pPr>
              <a:buFont typeface="Arial" panose="020B0604020202020204" pitchFamily="34" charset="0"/>
              <a:buChar char="•"/>
            </a:pPr>
            <a:r>
              <a:rPr lang="en-US"/>
              <a:t>Best for </a:t>
            </a:r>
            <a:r>
              <a:rPr lang="en-US" b="1"/>
              <a:t>removing duplicates</a:t>
            </a:r>
            <a:r>
              <a:rPr lang="en-US"/>
              <a:t> and performing </a:t>
            </a:r>
            <a:r>
              <a:rPr lang="en-US" b="1"/>
              <a:t>fast membership tests</a:t>
            </a:r>
            <a:r>
              <a:rPr lang="en-US"/>
              <a:t>.</a:t>
            </a:r>
          </a:p>
          <a:p>
            <a:pPr>
              <a:buFont typeface="Arial" panose="020B0604020202020204" pitchFamily="34" charset="0"/>
              <a:buChar char="•"/>
            </a:pPr>
            <a:r>
              <a:rPr lang="en-US" b="1"/>
              <a:t>Example Use Cases:</a:t>
            </a:r>
            <a:endParaRPr lang="en-US"/>
          </a:p>
          <a:p>
            <a:pPr marL="742950" lvl="1" indent="-285750">
              <a:buFont typeface="Arial" panose="020B0604020202020204" pitchFamily="34" charset="0"/>
              <a:buChar char="•"/>
            </a:pPr>
            <a:r>
              <a:rPr lang="en-US"/>
              <a:t>Storing </a:t>
            </a:r>
            <a:r>
              <a:rPr lang="en-US" b="1"/>
              <a:t>unique usernames</a:t>
            </a:r>
            <a:r>
              <a:rPr lang="en-US"/>
              <a:t>.</a:t>
            </a:r>
          </a:p>
          <a:p>
            <a:pPr marL="742950" lvl="1" indent="-285750">
              <a:buFont typeface="Arial" panose="020B0604020202020204" pitchFamily="34" charset="0"/>
              <a:buChar char="•"/>
            </a:pPr>
            <a:r>
              <a:rPr lang="en-US"/>
              <a:t>Checking </a:t>
            </a:r>
            <a:r>
              <a:rPr lang="en-US" b="1"/>
              <a:t>common elements</a:t>
            </a:r>
            <a:r>
              <a:rPr lang="en-US"/>
              <a:t> between two lists.</a:t>
            </a:r>
          </a:p>
          <a:p>
            <a:pPr marL="742950" lvl="1" indent="-285750">
              <a:buFont typeface="Arial" panose="020B0604020202020204" pitchFamily="34" charset="0"/>
              <a:buChar char="•"/>
            </a:pPr>
            <a:r>
              <a:rPr lang="en-US"/>
              <a:t>Keeping track of </a:t>
            </a:r>
            <a:r>
              <a:rPr lang="en-US" b="1"/>
              <a:t>visited web pages</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404040"/>
              </a:solidFill>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404040"/>
              </a:solidFill>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404040"/>
              </a:solidFill>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404040"/>
              </a:solidFill>
              <a:latin typeface="Open Sans" panose="020B0606030504020204" pitchFamily="34" charset="0"/>
            </a:endParaRPr>
          </a:p>
          <a:p>
            <a:r>
              <a:rPr lang="en-US" b="1"/>
              <a:t>Conclusion</a:t>
            </a:r>
          </a:p>
          <a:p>
            <a:endParaRPr lang="en-US" b="1"/>
          </a:p>
          <a:p>
            <a:r>
              <a:rPr lang="en-US"/>
              <a:t>Choosing the right data structure in Python depends on </a:t>
            </a:r>
            <a:r>
              <a:rPr lang="en-US" b="1"/>
              <a:t>mutability, order, and efficiency</a:t>
            </a:r>
            <a:r>
              <a:rPr lang="en-US"/>
              <a:t>. </a:t>
            </a:r>
          </a:p>
          <a:p>
            <a:endParaRPr lang="en-US"/>
          </a:p>
          <a:p>
            <a:pPr>
              <a:buFont typeface="Arial" panose="020B0604020202020204" pitchFamily="34" charset="0"/>
              <a:buChar char="•"/>
            </a:pPr>
            <a:r>
              <a:rPr lang="en-US"/>
              <a:t>Use </a:t>
            </a:r>
            <a:r>
              <a:rPr lang="en-US" b="1"/>
              <a:t>lists</a:t>
            </a:r>
            <a:r>
              <a:rPr lang="en-US"/>
              <a:t> for ordered collections that change.</a:t>
            </a:r>
          </a:p>
          <a:p>
            <a:pPr>
              <a:buFont typeface="Arial" panose="020B0604020202020204" pitchFamily="34" charset="0"/>
              <a:buChar char="•"/>
            </a:pPr>
            <a:r>
              <a:rPr lang="en-US"/>
              <a:t>Use </a:t>
            </a:r>
            <a:r>
              <a:rPr lang="en-US" b="1"/>
              <a:t>tuples</a:t>
            </a:r>
            <a:r>
              <a:rPr lang="en-US"/>
              <a:t> for fixed, read-only data.</a:t>
            </a:r>
          </a:p>
          <a:p>
            <a:pPr>
              <a:buFont typeface="Arial" panose="020B0604020202020204" pitchFamily="34" charset="0"/>
              <a:buChar char="•"/>
            </a:pPr>
            <a:r>
              <a:rPr lang="en-US"/>
              <a:t>Use </a:t>
            </a:r>
            <a:r>
              <a:rPr lang="en-US" b="1"/>
              <a:t>dictionaries</a:t>
            </a:r>
            <a:r>
              <a:rPr lang="en-US"/>
              <a:t> for quick key-value lookups.</a:t>
            </a:r>
          </a:p>
          <a:p>
            <a:pPr>
              <a:buFont typeface="Arial" panose="020B0604020202020204" pitchFamily="34" charset="0"/>
              <a:buChar char="•"/>
            </a:pPr>
            <a:r>
              <a:rPr lang="en-US"/>
              <a:t>Use </a:t>
            </a:r>
            <a:r>
              <a:rPr lang="en-US" b="1"/>
              <a:t>sets</a:t>
            </a:r>
            <a:r>
              <a:rPr lang="en-US"/>
              <a:t> for unique, unordered collections.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solidFill>
                <a:srgbClr val="404040"/>
              </a:solidFill>
              <a:latin typeface="Open Sans" panose="020B0606030504020204" pitchFamily="34" charset="0"/>
            </a:endParaRPr>
          </a:p>
          <a:p>
            <a:endParaRPr lang="en-IN" b="1"/>
          </a:p>
          <a:p>
            <a:endParaRPr lang="en-IN" b="1"/>
          </a:p>
        </p:txBody>
      </p:sp>
      <p:sp>
        <p:nvSpPr>
          <p:cNvPr id="4" name="Slide Number Placeholder 3">
            <a:extLst>
              <a:ext uri="{FF2B5EF4-FFF2-40B4-BE49-F238E27FC236}">
                <a16:creationId xmlns:a16="http://schemas.microsoft.com/office/drawing/2014/main" id="{D90C6C83-EE56-5FDD-04DB-2E382AC5616B}"/>
              </a:ext>
            </a:extLst>
          </p:cNvPr>
          <p:cNvSpPr>
            <a:spLocks noGrp="1"/>
          </p:cNvSpPr>
          <p:nvPr>
            <p:ph type="sldNum" sz="quarter" idx="5"/>
          </p:nvPr>
        </p:nvSpPr>
        <p:spPr/>
        <p:txBody>
          <a:bodyPr/>
          <a:lstStyle/>
          <a:p>
            <a:fld id="{0AC900C1-7326-4B4D-9C4E-22E7230B62CC}" type="slidenum">
              <a:rPr lang="en-US" smtClean="0"/>
              <a:t>41</a:t>
            </a:fld>
            <a:endParaRPr lang="en-US"/>
          </a:p>
        </p:txBody>
      </p:sp>
    </p:spTree>
    <p:extLst>
      <p:ext uri="{BB962C8B-B14F-4D97-AF65-F5344CB8AC3E}">
        <p14:creationId xmlns:p14="http://schemas.microsoft.com/office/powerpoint/2010/main" val="3971446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50125-F2BD-BB02-C5AC-D7C70BD290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A8406C-3108-8FBD-ABB6-A470E6B9F9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7B360A-7DD5-DF94-C57D-C6CDF4978D4C}"/>
              </a:ext>
            </a:extLst>
          </p:cNvPr>
          <p:cNvSpPr>
            <a:spLocks noGrp="1"/>
          </p:cNvSpPr>
          <p:nvPr>
            <p:ph type="body" idx="1"/>
          </p:nvPr>
        </p:nvSpPr>
        <p:spPr/>
        <p:txBody>
          <a:bodyPr/>
          <a:lstStyle/>
          <a:p>
            <a:endParaRPr lang="en-IN" b="1">
              <a:cs typeface="Calibri"/>
            </a:endParaRPr>
          </a:p>
          <a:p>
            <a:endParaRPr lang="en-IN"/>
          </a:p>
          <a:p>
            <a:endParaRPr lang="en-IN" b="1"/>
          </a:p>
          <a:p>
            <a:endParaRPr lang="en-IN" b="1">
              <a:cs typeface="Calibri"/>
            </a:endParaRPr>
          </a:p>
          <a:p>
            <a:endParaRPr lang="en-IN"/>
          </a:p>
        </p:txBody>
      </p:sp>
      <p:sp>
        <p:nvSpPr>
          <p:cNvPr id="4" name="Slide Number Placeholder 3">
            <a:extLst>
              <a:ext uri="{FF2B5EF4-FFF2-40B4-BE49-F238E27FC236}">
                <a16:creationId xmlns:a16="http://schemas.microsoft.com/office/drawing/2014/main" id="{016B84A4-FEC8-A3F8-D50A-1C171A9907E8}"/>
              </a:ext>
            </a:extLst>
          </p:cNvPr>
          <p:cNvSpPr>
            <a:spLocks noGrp="1"/>
          </p:cNvSpPr>
          <p:nvPr>
            <p:ph type="sldNum" sz="quarter" idx="5"/>
          </p:nvPr>
        </p:nvSpPr>
        <p:spPr/>
        <p:txBody>
          <a:bodyPr/>
          <a:lstStyle/>
          <a:p>
            <a:fld id="{0AC900C1-7326-4B4D-9C4E-22E7230B62CC}" type="slidenum">
              <a:rPr lang="en-US" smtClean="0"/>
              <a:t>6</a:t>
            </a:fld>
            <a:endParaRPr lang="en-US"/>
          </a:p>
        </p:txBody>
      </p:sp>
    </p:spTree>
    <p:extLst>
      <p:ext uri="{BB962C8B-B14F-4D97-AF65-F5344CB8AC3E}">
        <p14:creationId xmlns:p14="http://schemas.microsoft.com/office/powerpoint/2010/main" val="7705767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4A336-8108-3841-D023-3CACE113B8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8F1DB3-22C6-26EF-EAAB-3C4A25719E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4968B7-8CAB-2C2F-B1D2-B41CF94527BC}"/>
              </a:ext>
            </a:extLst>
          </p:cNvPr>
          <p:cNvSpPr>
            <a:spLocks noGrp="1"/>
          </p:cNvSpPr>
          <p:nvPr>
            <p:ph type="body" idx="1"/>
          </p:nvPr>
        </p:nvSpPr>
        <p:spPr/>
        <p:txBody>
          <a:bodyPr/>
          <a:lstStyle/>
          <a:p>
            <a:r>
              <a:rPr lang="en-US" sz="1200" b="1">
                <a:effectLst/>
                <a:latin typeface="Segoe UI" panose="020B0502040204020203" pitchFamily="34" charset="0"/>
              </a:rPr>
              <a:t>Instructor Notes:</a:t>
            </a:r>
          </a:p>
          <a:p>
            <a:endParaRPr lang="en-US" sz="1200" b="1">
              <a:effectLst/>
              <a:latin typeface="Segoe UI" panose="020B0502040204020203" pitchFamily="34" charset="0"/>
            </a:endParaRPr>
          </a:p>
          <a:p>
            <a:endParaRPr lang="en-US" sz="1200" b="1">
              <a:effectLst/>
              <a:latin typeface="Segoe UI" panose="020B0502040204020203" pitchFamily="34" charset="0"/>
            </a:endParaRPr>
          </a:p>
          <a:p>
            <a:r>
              <a:rPr lang="en-US" sz="1200" b="1">
                <a:effectLst/>
                <a:latin typeface="Segoe UI" panose="020B0502040204020203" pitchFamily="34" charset="0"/>
              </a:rPr>
              <a:t>What are set methods ? </a:t>
            </a:r>
          </a:p>
          <a:p>
            <a:endParaRPr lang="en-US" sz="1200" b="1">
              <a:effectLst/>
              <a:latin typeface="Segoe UI" panose="020B0502040204020203" pitchFamily="34" charset="0"/>
            </a:endParaRPr>
          </a:p>
          <a:p>
            <a:r>
              <a:rPr lang="en-US"/>
              <a:t>Set methods allow for adding, removing, and performing mathematical operations like union and intersection.</a:t>
            </a:r>
            <a:endParaRPr lang="en-US" sz="1200" b="1">
              <a:effectLst/>
              <a:latin typeface="Arial" panose="020B0604020202020204" pitchFamily="34" charset="0"/>
            </a:endParaRPr>
          </a:p>
          <a:p>
            <a:endParaRPr lang="en-IN" b="1"/>
          </a:p>
          <a:p>
            <a:r>
              <a:rPr lang="en-US"/>
              <a:t>The union contains </a:t>
            </a:r>
            <a:r>
              <a:rPr lang="en-US" b="1"/>
              <a:t>all unique elements</a:t>
            </a:r>
            <a:r>
              <a:rPr lang="en-US"/>
              <a:t> from both sets.</a:t>
            </a:r>
            <a:endParaRPr lang="en-IN" b="1"/>
          </a:p>
          <a:p>
            <a:endParaRPr lang="en-IN" b="1"/>
          </a:p>
          <a:p>
            <a:r>
              <a:rPr lang="en-US"/>
              <a:t>set1 = {1, 2, 3} </a:t>
            </a:r>
          </a:p>
          <a:p>
            <a:r>
              <a:rPr lang="en-US"/>
              <a:t>set2 = {3, 4, 5} </a:t>
            </a:r>
          </a:p>
          <a:p>
            <a:r>
              <a:rPr lang="en-US" err="1"/>
              <a:t>union_set</a:t>
            </a:r>
            <a:r>
              <a:rPr lang="en-US"/>
              <a:t> = set1.union(set2) </a:t>
            </a:r>
          </a:p>
          <a:p>
            <a:r>
              <a:rPr lang="en-US"/>
              <a:t>print(</a:t>
            </a:r>
            <a:r>
              <a:rPr lang="en-US" err="1"/>
              <a:t>union_set</a:t>
            </a:r>
            <a:r>
              <a:rPr lang="en-US"/>
              <a:t>) # Output: {1, 2, 3, 4, 5}</a:t>
            </a:r>
            <a:endParaRPr lang="en-IN" b="1"/>
          </a:p>
        </p:txBody>
      </p:sp>
      <p:sp>
        <p:nvSpPr>
          <p:cNvPr id="4" name="Slide Number Placeholder 3">
            <a:extLst>
              <a:ext uri="{FF2B5EF4-FFF2-40B4-BE49-F238E27FC236}">
                <a16:creationId xmlns:a16="http://schemas.microsoft.com/office/drawing/2014/main" id="{67D1B384-7FB0-6808-556C-581899E1CE27}"/>
              </a:ext>
            </a:extLst>
          </p:cNvPr>
          <p:cNvSpPr>
            <a:spLocks noGrp="1"/>
          </p:cNvSpPr>
          <p:nvPr>
            <p:ph type="sldNum" sz="quarter" idx="5"/>
          </p:nvPr>
        </p:nvSpPr>
        <p:spPr/>
        <p:txBody>
          <a:bodyPr/>
          <a:lstStyle/>
          <a:p>
            <a:fld id="{0AC900C1-7326-4B4D-9C4E-22E7230B62CC}" type="slidenum">
              <a:rPr lang="en-US" smtClean="0"/>
              <a:t>42</a:t>
            </a:fld>
            <a:endParaRPr lang="en-US"/>
          </a:p>
        </p:txBody>
      </p:sp>
    </p:spTree>
    <p:extLst>
      <p:ext uri="{BB962C8B-B14F-4D97-AF65-F5344CB8AC3E}">
        <p14:creationId xmlns:p14="http://schemas.microsoft.com/office/powerpoint/2010/main" val="7832477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F0864-202A-D4E5-97A4-432D1912B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81768E-EE80-A733-C188-958873EACB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E4615-2FE7-6B57-1890-7E31FAADABEE}"/>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b="1"/>
          </a:p>
          <a:p>
            <a:r>
              <a:rPr lang="en-US"/>
              <a:t>✅ The intersection contains </a:t>
            </a:r>
            <a:r>
              <a:rPr lang="en-US" b="1"/>
              <a:t>only elements that exist in both sets</a:t>
            </a:r>
            <a:r>
              <a:rPr lang="en-US"/>
              <a:t>. </a:t>
            </a:r>
          </a:p>
          <a:p>
            <a:endParaRPr lang="en-US" b="1"/>
          </a:p>
          <a:p>
            <a:endParaRPr lang="en-US" b="1"/>
          </a:p>
          <a:p>
            <a:r>
              <a:rPr lang="en-US" b="1" err="1"/>
              <a:t>common_set</a:t>
            </a:r>
            <a:r>
              <a:rPr lang="en-US" b="1"/>
              <a:t> = set1.intersection(set2)</a:t>
            </a:r>
          </a:p>
          <a:p>
            <a:r>
              <a:rPr lang="en-US" b="1"/>
              <a:t>print(</a:t>
            </a:r>
            <a:r>
              <a:rPr lang="en-US" b="1" err="1"/>
              <a:t>common_set</a:t>
            </a:r>
            <a:r>
              <a:rPr lang="en-US" b="1"/>
              <a:t>)  </a:t>
            </a:r>
          </a:p>
          <a:p>
            <a:r>
              <a:rPr lang="en-US" b="1"/>
              <a:t># Output: {3}</a:t>
            </a:r>
            <a:endParaRPr lang="en-IN" b="1"/>
          </a:p>
        </p:txBody>
      </p:sp>
      <p:sp>
        <p:nvSpPr>
          <p:cNvPr id="4" name="Slide Number Placeholder 3">
            <a:extLst>
              <a:ext uri="{FF2B5EF4-FFF2-40B4-BE49-F238E27FC236}">
                <a16:creationId xmlns:a16="http://schemas.microsoft.com/office/drawing/2014/main" id="{EC204C54-BB56-3134-349C-A91097AE9E92}"/>
              </a:ext>
            </a:extLst>
          </p:cNvPr>
          <p:cNvSpPr>
            <a:spLocks noGrp="1"/>
          </p:cNvSpPr>
          <p:nvPr>
            <p:ph type="sldNum" sz="quarter" idx="5"/>
          </p:nvPr>
        </p:nvSpPr>
        <p:spPr/>
        <p:txBody>
          <a:bodyPr/>
          <a:lstStyle/>
          <a:p>
            <a:fld id="{0AC900C1-7326-4B4D-9C4E-22E7230B62CC}" type="slidenum">
              <a:rPr lang="en-US" smtClean="0"/>
              <a:t>43</a:t>
            </a:fld>
            <a:endParaRPr lang="en-US"/>
          </a:p>
        </p:txBody>
      </p:sp>
    </p:spTree>
    <p:extLst>
      <p:ext uri="{BB962C8B-B14F-4D97-AF65-F5344CB8AC3E}">
        <p14:creationId xmlns:p14="http://schemas.microsoft.com/office/powerpoint/2010/main" val="4112205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7008E-6DA8-99F0-682A-9CEB6F1C7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E4A94-F43A-3E46-CFA8-0E774E537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19DD3D-AF25-1BE5-74F1-B7B95F0B6289}"/>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b="1"/>
          </a:p>
          <a:p>
            <a:r>
              <a:rPr lang="en-US"/>
              <a:t>✅ difference() returns elements </a:t>
            </a:r>
            <a:r>
              <a:rPr lang="en-US" b="1"/>
              <a:t>only in set1 but not in set2</a:t>
            </a:r>
            <a:r>
              <a:rPr lang="en-US"/>
              <a:t>.</a:t>
            </a:r>
            <a:r>
              <a:rPr lang="en-IN" b="1"/>
              <a:t> </a:t>
            </a:r>
          </a:p>
          <a:p>
            <a:endParaRPr lang="en-IN" b="1"/>
          </a:p>
          <a:p>
            <a:endParaRPr lang="en-IN" b="1"/>
          </a:p>
          <a:p>
            <a:pPr>
              <a:lnSpc>
                <a:spcPts val="1425"/>
              </a:lnSpc>
            </a:pPr>
            <a:r>
              <a:rPr lang="en-US" b="0" err="1">
                <a:solidFill>
                  <a:srgbClr val="000000"/>
                </a:solidFill>
                <a:effectLst/>
                <a:latin typeface="Courier New" panose="02070309020205020404" pitchFamily="49" charset="0"/>
              </a:rPr>
              <a:t>diff_set</a:t>
            </a:r>
            <a:r>
              <a:rPr lang="en-US" b="0">
                <a:solidFill>
                  <a:srgbClr val="000000"/>
                </a:solidFill>
                <a:effectLst/>
                <a:latin typeface="Courier New" panose="02070309020205020404" pitchFamily="49" charset="0"/>
              </a:rPr>
              <a:t> = set1.difference(set2)</a:t>
            </a:r>
          </a:p>
          <a:p>
            <a:pPr>
              <a:lnSpc>
                <a:spcPts val="1425"/>
              </a:lnSpc>
            </a:pPr>
            <a:r>
              <a:rPr lang="en-US" b="0">
                <a:solidFill>
                  <a:srgbClr val="795E26"/>
                </a:solidFill>
                <a:effectLst/>
                <a:latin typeface="Courier New" panose="02070309020205020404" pitchFamily="49" charset="0"/>
              </a:rPr>
              <a:t>print</a:t>
            </a:r>
            <a:r>
              <a:rPr lang="en-US" b="0">
                <a:solidFill>
                  <a:srgbClr val="000000"/>
                </a:solidFill>
                <a:effectLst/>
                <a:latin typeface="Courier New" panose="02070309020205020404" pitchFamily="49" charset="0"/>
              </a:rPr>
              <a:t>(</a:t>
            </a:r>
            <a:r>
              <a:rPr lang="en-US" b="0" err="1">
                <a:solidFill>
                  <a:srgbClr val="000000"/>
                </a:solidFill>
                <a:effectLst/>
                <a:latin typeface="Courier New" panose="02070309020205020404" pitchFamily="49" charset="0"/>
              </a:rPr>
              <a:t>diff_set</a:t>
            </a:r>
            <a:r>
              <a:rPr lang="en-US" b="0">
                <a:solidFill>
                  <a:srgbClr val="000000"/>
                </a:solidFill>
                <a:effectLst/>
                <a:latin typeface="Courier New" panose="02070309020205020404" pitchFamily="49" charset="0"/>
              </a:rPr>
              <a:t>)  </a:t>
            </a:r>
          </a:p>
          <a:p>
            <a:pPr>
              <a:lnSpc>
                <a:spcPts val="1425"/>
              </a:lnSpc>
            </a:pPr>
            <a:r>
              <a:rPr lang="en-US" b="0">
                <a:solidFill>
                  <a:srgbClr val="008000"/>
                </a:solidFill>
                <a:effectLst/>
                <a:latin typeface="Courier New" panose="02070309020205020404" pitchFamily="49" charset="0"/>
              </a:rPr>
              <a:t># Output: {1, 2}</a:t>
            </a:r>
            <a:endParaRPr lang="en-US" b="0">
              <a:solidFill>
                <a:srgbClr val="000000"/>
              </a:solidFill>
              <a:effectLst/>
              <a:latin typeface="Courier New" panose="02070309020205020404" pitchFamily="49" charset="0"/>
            </a:endParaRPr>
          </a:p>
          <a:p>
            <a:endParaRPr lang="en-IN" b="1"/>
          </a:p>
        </p:txBody>
      </p:sp>
      <p:sp>
        <p:nvSpPr>
          <p:cNvPr id="4" name="Slide Number Placeholder 3">
            <a:extLst>
              <a:ext uri="{FF2B5EF4-FFF2-40B4-BE49-F238E27FC236}">
                <a16:creationId xmlns:a16="http://schemas.microsoft.com/office/drawing/2014/main" id="{1B1586F0-1DF0-7EAE-18E8-E61DBCA6D3E3}"/>
              </a:ext>
            </a:extLst>
          </p:cNvPr>
          <p:cNvSpPr>
            <a:spLocks noGrp="1"/>
          </p:cNvSpPr>
          <p:nvPr>
            <p:ph type="sldNum" sz="quarter" idx="5"/>
          </p:nvPr>
        </p:nvSpPr>
        <p:spPr/>
        <p:txBody>
          <a:bodyPr/>
          <a:lstStyle/>
          <a:p>
            <a:fld id="{0AC900C1-7326-4B4D-9C4E-22E7230B62CC}" type="slidenum">
              <a:rPr lang="en-US" smtClean="0"/>
              <a:t>44</a:t>
            </a:fld>
            <a:endParaRPr lang="en-US"/>
          </a:p>
        </p:txBody>
      </p:sp>
    </p:spTree>
    <p:extLst>
      <p:ext uri="{BB962C8B-B14F-4D97-AF65-F5344CB8AC3E}">
        <p14:creationId xmlns:p14="http://schemas.microsoft.com/office/powerpoint/2010/main" val="1438888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r>
              <a:rPr lang="en-US" b="1"/>
              <a:t>Correct Answer: </a:t>
            </a:r>
            <a:r>
              <a:rPr lang="en-IN" b="1"/>
              <a:t>A.</a:t>
            </a:r>
            <a:r>
              <a:rPr lang="en-IN"/>
              <a:t> set1.difference(set2)</a:t>
            </a:r>
            <a:br>
              <a:rPr lang="en-US"/>
            </a:br>
            <a:r>
              <a:rPr lang="en-US" b="1"/>
              <a:t>Explanation:</a:t>
            </a:r>
            <a:r>
              <a:rPr lang="en-US"/>
              <a:t> </a:t>
            </a:r>
          </a:p>
          <a:p>
            <a:endParaRPr lang="en-US"/>
          </a:p>
          <a:p>
            <a:r>
              <a:rPr lang="en-US"/>
              <a:t>The </a:t>
            </a:r>
            <a:r>
              <a:rPr lang="en-US" b="1"/>
              <a:t>difference()</a:t>
            </a:r>
            <a:r>
              <a:rPr lang="en-US"/>
              <a:t> method returns elements that are in set1 but not in set2.</a:t>
            </a:r>
          </a:p>
          <a:p>
            <a:r>
              <a:rPr lang="en-US" b="1"/>
              <a:t>Option B (&amp;)</a:t>
            </a:r>
            <a:r>
              <a:rPr lang="en-US"/>
              <a:t> performs </a:t>
            </a:r>
            <a:r>
              <a:rPr lang="en-US" b="1"/>
              <a:t>intersection</a:t>
            </a:r>
            <a:r>
              <a:rPr lang="en-US"/>
              <a:t>, not difference.</a:t>
            </a:r>
          </a:p>
          <a:p>
            <a:r>
              <a:rPr lang="en-US" b="1"/>
              <a:t>Option C (|)</a:t>
            </a:r>
            <a:r>
              <a:rPr lang="en-US"/>
              <a:t> performs </a:t>
            </a:r>
            <a:r>
              <a:rPr lang="en-US" b="1"/>
              <a:t>union</a:t>
            </a:r>
            <a:r>
              <a:rPr lang="en-US"/>
              <a:t>, not difference.</a:t>
            </a:r>
          </a:p>
          <a:p>
            <a:r>
              <a:rPr lang="en-US" b="1"/>
              <a:t>Option D (intersection())</a:t>
            </a:r>
            <a:r>
              <a:rPr lang="en-US"/>
              <a:t> finds common elements instead of the difference.</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45</a:t>
            </a:fld>
            <a:endParaRPr lang="en-US"/>
          </a:p>
        </p:txBody>
      </p:sp>
    </p:spTree>
    <p:extLst>
      <p:ext uri="{BB962C8B-B14F-4D97-AF65-F5344CB8AC3E}">
        <p14:creationId xmlns:p14="http://schemas.microsoft.com/office/powerpoint/2010/main" val="1856115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8ACBD-48B6-35D5-5B91-D36C41E446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B88DE-6BB4-6B1C-ADD3-AD0A3B0CDC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53F1F-39F6-53ED-7550-F6E7FA89B193}"/>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r>
              <a:rPr lang="en-IN">
                <a:cs typeface="Calibri" panose="020F0502020204030204"/>
              </a:rPr>
              <a:t>Please demonstrate the actions specified on the slide. Additionally, encourage the learners to actively participate by performing the tasks along with you during the demonstration.</a:t>
            </a:r>
          </a:p>
          <a:p>
            <a:endParaRPr lang="en-IN">
              <a:cs typeface="Calibri" panose="020F0502020204030204"/>
            </a:endParaRPr>
          </a:p>
          <a:p>
            <a:r>
              <a:rPr lang="en-IN">
                <a:cs typeface="Calibri" panose="020F0502020204030204"/>
              </a:rPr>
              <a:t>For further guidance, you can refer to the elaborated demo document. </a:t>
            </a:r>
          </a:p>
          <a:p>
            <a:endParaRPr lang="en-IN">
              <a:cs typeface="Calibri" panose="020F0502020204030204"/>
            </a:endParaRPr>
          </a:p>
          <a:p>
            <a:pPr>
              <a:lnSpc>
                <a:spcPct val="115000"/>
              </a:lnSpc>
            </a:pPr>
            <a:r>
              <a:rPr lang="en-US" b="1">
                <a:solidFill>
                  <a:srgbClr val="404040"/>
                </a:solidFill>
              </a:rPr>
              <a:t>Steps to Perform:</a:t>
            </a:r>
            <a:endParaRPr lang="en-US">
              <a:solidFill>
                <a:srgbClr val="404040"/>
              </a:solidFill>
              <a:ea typeface="Open Sans"/>
              <a:cs typeface="Open Sans"/>
            </a:endParaRPr>
          </a:p>
          <a:p>
            <a:pPr marL="457200" indent="-457200">
              <a:lnSpc>
                <a:spcPct val="115000"/>
              </a:lnSpc>
              <a:buFont typeface="+mj-lt"/>
              <a:buAutoNum type="arabicPeriod"/>
            </a:pPr>
            <a:r>
              <a:rPr lang="en-US">
                <a:solidFill>
                  <a:srgbClr val="404040"/>
                </a:solidFill>
                <a:ea typeface="Open Sans"/>
                <a:cs typeface="Open Sans"/>
              </a:rPr>
              <a:t>Create a set with at least 7 unique elements, including numbers and strings.</a:t>
            </a:r>
          </a:p>
          <a:p>
            <a:pPr marL="457200" indent="-457200">
              <a:lnSpc>
                <a:spcPct val="115000"/>
              </a:lnSpc>
              <a:buFont typeface="+mj-lt"/>
              <a:buAutoNum type="arabicPeriod"/>
            </a:pPr>
            <a:r>
              <a:rPr lang="en-US">
                <a:solidFill>
                  <a:srgbClr val="404040"/>
                </a:solidFill>
                <a:ea typeface="Open Sans"/>
                <a:cs typeface="Open Sans"/>
              </a:rPr>
              <a:t>Add a new element to the set and remove an existing one.</a:t>
            </a:r>
          </a:p>
          <a:p>
            <a:pPr marL="457200" indent="-457200">
              <a:lnSpc>
                <a:spcPct val="115000"/>
              </a:lnSpc>
              <a:buFont typeface="+mj-lt"/>
              <a:buAutoNum type="arabicPeriod"/>
            </a:pPr>
            <a:r>
              <a:rPr lang="en-US">
                <a:solidFill>
                  <a:srgbClr val="404040"/>
                </a:solidFill>
                <a:ea typeface="Open Sans"/>
                <a:cs typeface="Open Sans"/>
              </a:rPr>
              <a:t>Try adding a duplicate element and observe the result.</a:t>
            </a:r>
          </a:p>
          <a:p>
            <a:pPr marL="457200" indent="-457200">
              <a:lnSpc>
                <a:spcPct val="115000"/>
              </a:lnSpc>
              <a:buFont typeface="+mj-lt"/>
              <a:buAutoNum type="arabicPeriod"/>
            </a:pPr>
            <a:r>
              <a:rPr lang="en-US">
                <a:solidFill>
                  <a:srgbClr val="404040"/>
                </a:solidFill>
                <a:ea typeface="Open Sans"/>
                <a:cs typeface="Open Sans"/>
              </a:rPr>
              <a:t>Perform union, intersection, and difference operations with another set.</a:t>
            </a:r>
          </a:p>
          <a:p>
            <a:pPr marL="457200" indent="-457200">
              <a:lnSpc>
                <a:spcPct val="115000"/>
              </a:lnSpc>
              <a:buFont typeface="+mj-lt"/>
              <a:buAutoNum type="arabicPeriod"/>
            </a:pPr>
            <a:r>
              <a:rPr lang="en-US">
                <a:solidFill>
                  <a:srgbClr val="404040"/>
                </a:solidFill>
                <a:ea typeface="Open Sans"/>
                <a:cs typeface="Open Sans"/>
              </a:rPr>
              <a:t>Use a set to remove duplicates from a list.</a:t>
            </a:r>
          </a:p>
          <a:p>
            <a:pPr marL="457200" indent="-457200">
              <a:lnSpc>
                <a:spcPct val="115000"/>
              </a:lnSpc>
              <a:buFont typeface="+mj-lt"/>
              <a:buAutoNum type="arabicPeriod"/>
            </a:pPr>
            <a:r>
              <a:rPr lang="en-US">
                <a:solidFill>
                  <a:srgbClr val="404040"/>
                </a:solidFill>
                <a:ea typeface="Open Sans"/>
                <a:cs typeface="Open Sans"/>
              </a:rPr>
              <a:t>Convert a set into a list and a tuple, and explain the differences.</a:t>
            </a:r>
          </a:p>
          <a:p>
            <a:endParaRPr lang="en-IN">
              <a:cs typeface="Calibri" panose="020F0502020204030204"/>
            </a:endParaRPr>
          </a:p>
        </p:txBody>
      </p:sp>
      <p:sp>
        <p:nvSpPr>
          <p:cNvPr id="4" name="Slide Number Placeholder 3">
            <a:extLst>
              <a:ext uri="{FF2B5EF4-FFF2-40B4-BE49-F238E27FC236}">
                <a16:creationId xmlns:a16="http://schemas.microsoft.com/office/drawing/2014/main" id="{4FB515CC-2528-092D-6A74-A3B4F14BE636}"/>
              </a:ext>
            </a:extLst>
          </p:cNvPr>
          <p:cNvSpPr>
            <a:spLocks noGrp="1"/>
          </p:cNvSpPr>
          <p:nvPr>
            <p:ph type="sldNum" sz="quarter" idx="5"/>
          </p:nvPr>
        </p:nvSpPr>
        <p:spPr/>
        <p:txBody>
          <a:bodyPr/>
          <a:lstStyle/>
          <a:p>
            <a:fld id="{0AC900C1-7326-4B4D-9C4E-22E7230B62CC}" type="slidenum">
              <a:rPr lang="en-US" smtClean="0"/>
              <a:t>46</a:t>
            </a:fld>
            <a:endParaRPr lang="en-US"/>
          </a:p>
        </p:txBody>
      </p:sp>
    </p:spTree>
    <p:extLst>
      <p:ext uri="{BB962C8B-B14F-4D97-AF65-F5344CB8AC3E}">
        <p14:creationId xmlns:p14="http://schemas.microsoft.com/office/powerpoint/2010/main" val="3018210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B97EE-0D13-CFE5-3971-C4BF868A41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3B000A-687D-82FB-0ECC-D0D88D9D6D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0CDE90-603D-A07A-B16C-A48F075C8706}"/>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b="1"/>
          </a:p>
          <a:p>
            <a:r>
              <a:rPr lang="en-US"/>
              <a:t>✅ difference() returns elements </a:t>
            </a:r>
            <a:r>
              <a:rPr lang="en-US" b="1"/>
              <a:t>only in set1 but not in set2</a:t>
            </a:r>
            <a:r>
              <a:rPr lang="en-US"/>
              <a:t>.</a:t>
            </a:r>
            <a:r>
              <a:rPr lang="en-IN" b="1"/>
              <a:t> </a:t>
            </a:r>
          </a:p>
          <a:p>
            <a:endParaRPr lang="en-IN" b="1"/>
          </a:p>
          <a:p>
            <a:endParaRPr lang="en-IN" b="1"/>
          </a:p>
          <a:p>
            <a:pPr>
              <a:lnSpc>
                <a:spcPts val="1425"/>
              </a:lnSpc>
            </a:pPr>
            <a:r>
              <a:rPr lang="en-US" b="0" err="1">
                <a:solidFill>
                  <a:srgbClr val="000000"/>
                </a:solidFill>
                <a:effectLst/>
                <a:latin typeface="Courier New" panose="02070309020205020404" pitchFamily="49" charset="0"/>
              </a:rPr>
              <a:t>diff_set</a:t>
            </a:r>
            <a:r>
              <a:rPr lang="en-US" b="0">
                <a:solidFill>
                  <a:srgbClr val="000000"/>
                </a:solidFill>
                <a:effectLst/>
                <a:latin typeface="Courier New" panose="02070309020205020404" pitchFamily="49" charset="0"/>
              </a:rPr>
              <a:t> = set1.difference(set2)</a:t>
            </a:r>
          </a:p>
          <a:p>
            <a:pPr>
              <a:lnSpc>
                <a:spcPts val="1425"/>
              </a:lnSpc>
            </a:pPr>
            <a:r>
              <a:rPr lang="en-US" b="0">
                <a:solidFill>
                  <a:srgbClr val="795E26"/>
                </a:solidFill>
                <a:effectLst/>
                <a:latin typeface="Courier New" panose="02070309020205020404" pitchFamily="49" charset="0"/>
              </a:rPr>
              <a:t>print</a:t>
            </a:r>
            <a:r>
              <a:rPr lang="en-US" b="0">
                <a:solidFill>
                  <a:srgbClr val="000000"/>
                </a:solidFill>
                <a:effectLst/>
                <a:latin typeface="Courier New" panose="02070309020205020404" pitchFamily="49" charset="0"/>
              </a:rPr>
              <a:t>(</a:t>
            </a:r>
            <a:r>
              <a:rPr lang="en-US" b="0" err="1">
                <a:solidFill>
                  <a:srgbClr val="000000"/>
                </a:solidFill>
                <a:effectLst/>
                <a:latin typeface="Courier New" panose="02070309020205020404" pitchFamily="49" charset="0"/>
              </a:rPr>
              <a:t>diff_set</a:t>
            </a:r>
            <a:r>
              <a:rPr lang="en-US" b="0">
                <a:solidFill>
                  <a:srgbClr val="000000"/>
                </a:solidFill>
                <a:effectLst/>
                <a:latin typeface="Courier New" panose="02070309020205020404" pitchFamily="49" charset="0"/>
              </a:rPr>
              <a:t>)  </a:t>
            </a:r>
          </a:p>
          <a:p>
            <a:pPr>
              <a:lnSpc>
                <a:spcPts val="1425"/>
              </a:lnSpc>
            </a:pPr>
            <a:r>
              <a:rPr lang="en-US" b="0">
                <a:solidFill>
                  <a:srgbClr val="008000"/>
                </a:solidFill>
                <a:effectLst/>
                <a:latin typeface="Courier New" panose="02070309020205020404" pitchFamily="49" charset="0"/>
              </a:rPr>
              <a:t># Output: {1, 2}</a:t>
            </a:r>
          </a:p>
          <a:p>
            <a:pPr>
              <a:lnSpc>
                <a:spcPts val="1425"/>
              </a:lnSpc>
            </a:pPr>
            <a:endParaRPr lang="en-US" b="0">
              <a:solidFill>
                <a:srgbClr val="008000"/>
              </a:solidFill>
              <a:effectLst/>
              <a:latin typeface="Courier New" panose="02070309020205020404" pitchFamily="49" charset="0"/>
            </a:endParaRPr>
          </a:p>
          <a:p>
            <a:pPr>
              <a:lnSpc>
                <a:spcPts val="1425"/>
              </a:lnSpc>
            </a:pPr>
            <a:endParaRPr lang="en-US" b="0">
              <a:solidFill>
                <a:srgbClr val="008000"/>
              </a:solidFill>
              <a:effectLst/>
              <a:latin typeface="Courier New" panose="02070309020205020404" pitchFamily="49" charset="0"/>
            </a:endParaRPr>
          </a:p>
          <a:p>
            <a:pPr>
              <a:lnSpc>
                <a:spcPts val="1425"/>
              </a:lnSpc>
            </a:pPr>
            <a:endParaRPr lang="en-US" b="0">
              <a:solidFill>
                <a:srgbClr val="000000"/>
              </a:solidFill>
              <a:effectLst/>
              <a:latin typeface="Courier New" panose="02070309020205020404" pitchFamily="49" charset="0"/>
            </a:endParaRPr>
          </a:p>
          <a:p>
            <a:endParaRPr lang="en-IN" b="1"/>
          </a:p>
        </p:txBody>
      </p:sp>
      <p:sp>
        <p:nvSpPr>
          <p:cNvPr id="4" name="Slide Number Placeholder 3">
            <a:extLst>
              <a:ext uri="{FF2B5EF4-FFF2-40B4-BE49-F238E27FC236}">
                <a16:creationId xmlns:a16="http://schemas.microsoft.com/office/drawing/2014/main" id="{EDD028F9-7ACE-0BAA-55B6-62A592FC2A07}"/>
              </a:ext>
            </a:extLst>
          </p:cNvPr>
          <p:cNvSpPr>
            <a:spLocks noGrp="1"/>
          </p:cNvSpPr>
          <p:nvPr>
            <p:ph type="sldNum" sz="quarter" idx="5"/>
          </p:nvPr>
        </p:nvSpPr>
        <p:spPr/>
        <p:txBody>
          <a:bodyPr/>
          <a:lstStyle/>
          <a:p>
            <a:fld id="{0AC900C1-7326-4B4D-9C4E-22E7230B62CC}" type="slidenum">
              <a:rPr lang="en-US" smtClean="0"/>
              <a:t>48</a:t>
            </a:fld>
            <a:endParaRPr lang="en-US"/>
          </a:p>
        </p:txBody>
      </p:sp>
    </p:spTree>
    <p:extLst>
      <p:ext uri="{BB962C8B-B14F-4D97-AF65-F5344CB8AC3E}">
        <p14:creationId xmlns:p14="http://schemas.microsoft.com/office/powerpoint/2010/main" val="14828832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2f5c31618a_2_2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a:effectLst/>
                <a:latin typeface="Segoe UI" panose="020B0502040204020203" pitchFamily="34" charset="0"/>
              </a:rPr>
              <a:t>Instructor Notes:</a:t>
            </a:r>
            <a:endParaRPr lang="en-US" sz="1200" b="1" i="0" u="none" strike="noStrike" cap="none">
              <a:solidFill>
                <a:schemeClr val="tx1"/>
              </a:solidFill>
              <a:effectLst/>
              <a:latin typeface="Arial" panose="020B0604020202020204" pitchFamily="34" charset="0"/>
              <a:ea typeface="+mn-ea"/>
              <a:cs typeface="+mn-cs"/>
            </a:endParaRPr>
          </a:p>
          <a:p>
            <a:endParaRPr lang="en-US" sz="1200" b="1" i="0" u="none" strike="noStrike" cap="none">
              <a:solidFill>
                <a:schemeClr val="tx1"/>
              </a:solidFill>
              <a:effectLst/>
              <a:latin typeface="Arial" panose="020B0604020202020204" pitchFamily="34" charset="0"/>
              <a:ea typeface="+mn-ea"/>
              <a:cs typeface="+mn-cs"/>
              <a:sym typeface="Open Sans"/>
            </a:endParaRPr>
          </a:p>
          <a:p>
            <a:r>
              <a:rPr lang="en" sz="1200" b="0" i="0" u="none" strike="noStrike" cap="none">
                <a:solidFill>
                  <a:srgbClr val="3F3F3F"/>
                </a:solidFill>
                <a:latin typeface="Open Sans"/>
                <a:ea typeface="Open Sans"/>
                <a:cs typeface="Open Sans"/>
                <a:sym typeface="Open Sans"/>
              </a:rPr>
              <a:t>Explain the scenario and then flowchart to explain the conditions. </a:t>
            </a:r>
            <a:endParaRPr sz="1200" b="0" i="0" u="none" strike="noStrike" cap="none">
              <a:solidFill>
                <a:srgbClr val="3F3F3F"/>
              </a:solidFill>
              <a:latin typeface="Open Sans"/>
              <a:ea typeface="Open Sans"/>
              <a:cs typeface="Open Sans"/>
              <a:sym typeface="Open Sans"/>
            </a:endParaRPr>
          </a:p>
        </p:txBody>
      </p:sp>
      <p:sp>
        <p:nvSpPr>
          <p:cNvPr id="313" name="Google Shape;313;g32f5c31618a_2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2f5c31618a_2_2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a:effectLst/>
                <a:latin typeface="Segoe UI" panose="020B0502040204020203" pitchFamily="34" charset="0"/>
              </a:rPr>
              <a:t>Instructor Notes:</a:t>
            </a:r>
            <a:endParaRPr lang="en-US" sz="1200" b="1" i="0" u="none" strike="noStrike" cap="none">
              <a:solidFill>
                <a:schemeClr val="tx1"/>
              </a:solidFill>
              <a:effectLst/>
              <a:latin typeface="Arial" panose="020B0604020202020204" pitchFamily="34" charset="0"/>
              <a:ea typeface="+mn-ea"/>
              <a:cs typeface="+mn-cs"/>
            </a:endParaRPr>
          </a:p>
          <a:p>
            <a:endParaRPr lang="en-US" sz="1200" b="1" i="0" u="none" strike="noStrike" cap="none">
              <a:solidFill>
                <a:schemeClr val="tx1"/>
              </a:solidFill>
              <a:effectLst/>
              <a:latin typeface="Arial" panose="020B0604020202020204" pitchFamily="34" charset="0"/>
              <a:ea typeface="+mn-ea"/>
              <a:cs typeface="+mn-cs"/>
              <a:sym typeface="Open Sans"/>
            </a:endParaRPr>
          </a:p>
          <a:p>
            <a:r>
              <a:rPr lang="en" sz="1200" b="0" i="0" u="none" strike="noStrike" cap="none">
                <a:solidFill>
                  <a:srgbClr val="3F3F3F"/>
                </a:solidFill>
                <a:latin typeface="Open Sans"/>
                <a:ea typeface="Open Sans"/>
                <a:cs typeface="Open Sans"/>
                <a:sym typeface="Open Sans"/>
              </a:rPr>
              <a:t>Explain Decision control structures</a:t>
            </a:r>
            <a:endParaRPr/>
          </a:p>
          <a:p>
            <a:pPr marL="457200" lvl="0" indent="-228600" algn="l" rtl="0">
              <a:lnSpc>
                <a:spcPct val="115000"/>
              </a:lnSpc>
              <a:spcBef>
                <a:spcPts val="0"/>
              </a:spcBef>
              <a:spcAft>
                <a:spcPts val="0"/>
              </a:spcAft>
              <a:buClr>
                <a:srgbClr val="404040"/>
              </a:buClr>
              <a:buSzPts val="1400"/>
              <a:buFont typeface="Open Sans"/>
              <a:buNone/>
            </a:pPr>
            <a:r>
              <a:rPr lang="en" sz="1200">
                <a:solidFill>
                  <a:srgbClr val="404040"/>
                </a:solidFill>
                <a:latin typeface="Open Sans"/>
                <a:ea typeface="Open Sans"/>
                <a:cs typeface="Open Sans"/>
                <a:sym typeface="Open Sans"/>
              </a:rPr>
              <a:t>Decision control structures evaluate variables or expressions that return either True or False as an outcome. Four types of decision control structures are available in Python.</a:t>
            </a:r>
            <a:endParaRPr sz="1200">
              <a:solidFill>
                <a:srgbClr val="404040"/>
              </a:solidFill>
              <a:latin typeface="Open Sans"/>
              <a:ea typeface="Open Sans"/>
              <a:cs typeface="Open Sans"/>
              <a:sym typeface="Open Sans"/>
            </a:endParaRPr>
          </a:p>
          <a:p>
            <a:pPr marL="457200" lvl="0" indent="-228600" algn="ctr" rtl="0">
              <a:lnSpc>
                <a:spcPct val="115000"/>
              </a:lnSpc>
              <a:spcBef>
                <a:spcPts val="0"/>
              </a:spcBef>
              <a:spcAft>
                <a:spcPts val="0"/>
              </a:spcAft>
              <a:buClr>
                <a:schemeClr val="dk1"/>
              </a:buClr>
              <a:buSzPts val="1400"/>
              <a:buFont typeface="Calibri"/>
              <a:buNone/>
            </a:pPr>
            <a:endParaRPr sz="1200">
              <a:solidFill>
                <a:srgbClr val="3F3F3F"/>
              </a:solidFill>
              <a:latin typeface="Open Sans"/>
              <a:ea typeface="Open Sans"/>
              <a:cs typeface="Open Sans"/>
              <a:sym typeface="Open Sans"/>
            </a:endParaRPr>
          </a:p>
          <a:p>
            <a:pPr marL="88900" marR="0" lvl="0" indent="0" algn="l" rtl="0">
              <a:lnSpc>
                <a:spcPct val="150000"/>
              </a:lnSpc>
              <a:spcBef>
                <a:spcPts val="0"/>
              </a:spcBef>
              <a:spcAft>
                <a:spcPts val="0"/>
              </a:spcAft>
              <a:buClr>
                <a:schemeClr val="dk1"/>
              </a:buClr>
              <a:buSzPts val="1400"/>
              <a:buFont typeface="Calibri"/>
              <a:buNone/>
            </a:pPr>
            <a:endParaRPr sz="1200" b="0" i="0" u="none" strike="noStrike" cap="none">
              <a:solidFill>
                <a:srgbClr val="3F3F3F"/>
              </a:solidFill>
              <a:latin typeface="Open Sans"/>
              <a:ea typeface="Open Sans"/>
              <a:cs typeface="Open Sans"/>
              <a:sym typeface="Open Sans"/>
            </a:endParaRPr>
          </a:p>
        </p:txBody>
      </p:sp>
      <p:sp>
        <p:nvSpPr>
          <p:cNvPr id="335" name="Google Shape;335;g32f5c31618a_2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2f5c31618a_2_2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200"/>
              <a:buFont typeface="Open Sans"/>
              <a:buNone/>
            </a:pPr>
            <a:r>
              <a:rPr lang="en" sz="1200" b="0" i="0" u="none" strike="noStrike" cap="none">
                <a:solidFill>
                  <a:srgbClr val="3F3F3F"/>
                </a:solidFill>
                <a:latin typeface="Open Sans"/>
                <a:ea typeface="Open Sans"/>
                <a:cs typeface="Open Sans"/>
                <a:sym typeface="Open Sans"/>
              </a:rPr>
              <a:t>This slide is self explanatory</a:t>
            </a:r>
            <a:endParaRPr/>
          </a:p>
          <a:p>
            <a:pPr marL="0" lvl="0" indent="0" algn="l" rtl="0">
              <a:spcBef>
                <a:spcPts val="0"/>
              </a:spcBef>
              <a:spcAft>
                <a:spcPts val="0"/>
              </a:spcAft>
              <a:buClr>
                <a:schemeClr val="dk1"/>
              </a:buClr>
              <a:buSzPts val="1200"/>
              <a:buFont typeface="Calibri"/>
              <a:buNone/>
            </a:pPr>
            <a:endParaRPr/>
          </a:p>
        </p:txBody>
      </p:sp>
      <p:sp>
        <p:nvSpPr>
          <p:cNvPr id="353" name="Google Shape;353;g32f5c31618a_2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2f5c31618a_2_3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pPr marL="0" marR="0" lvl="0" indent="0" algn="l" rtl="0">
              <a:lnSpc>
                <a:spcPct val="100000"/>
              </a:lnSpc>
              <a:spcBef>
                <a:spcPts val="0"/>
              </a:spcBef>
              <a:spcAft>
                <a:spcPts val="0"/>
              </a:spcAft>
              <a:buClr>
                <a:srgbClr val="3F3F3F"/>
              </a:buClr>
              <a:buSzPts val="1200"/>
              <a:buFont typeface="Open Sans"/>
              <a:buNone/>
            </a:pPr>
            <a:endParaRPr lang="en-IN" sz="1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3F3F3F"/>
              </a:buClr>
              <a:buSzPts val="1200"/>
              <a:buFont typeface="Open Sans"/>
              <a:buNone/>
            </a:pPr>
            <a:endParaRPr/>
          </a:p>
          <a:p>
            <a:r>
              <a:rPr lang="en-US" b="1"/>
              <a:t>Explanation:</a:t>
            </a:r>
          </a:p>
          <a:p>
            <a:pPr>
              <a:buFont typeface="Arial" panose="020B0604020202020204" pitchFamily="34" charset="0"/>
              <a:buChar char="•"/>
            </a:pPr>
            <a:r>
              <a:rPr lang="en-US"/>
              <a:t>The program prompts the user to enter their </a:t>
            </a:r>
            <a:r>
              <a:rPr lang="en-US" b="1"/>
              <a:t>nationality</a:t>
            </a:r>
            <a:r>
              <a:rPr lang="en-US"/>
              <a:t> using input().</a:t>
            </a:r>
          </a:p>
          <a:p>
            <a:pPr>
              <a:buFont typeface="Arial" panose="020B0604020202020204" pitchFamily="34" charset="0"/>
              <a:buChar char="•"/>
            </a:pPr>
            <a:r>
              <a:rPr lang="en-US"/>
              <a:t>If the user </a:t>
            </a:r>
            <a:r>
              <a:rPr lang="en-US" b="1"/>
              <a:t>types "French"</a:t>
            </a:r>
            <a:r>
              <a:rPr lang="en-US"/>
              <a:t>, the program prints the French sentence:</a:t>
            </a:r>
            <a:br>
              <a:rPr lang="en-US"/>
            </a:br>
            <a:r>
              <a:rPr lang="en-US" b="1"/>
              <a:t>"</a:t>
            </a:r>
            <a:r>
              <a:rPr lang="en-US" b="1" err="1"/>
              <a:t>Préférez</a:t>
            </a:r>
            <a:r>
              <a:rPr lang="en-US" b="1"/>
              <a:t> </a:t>
            </a:r>
            <a:r>
              <a:rPr lang="en-US" b="1" err="1"/>
              <a:t>vous</a:t>
            </a:r>
            <a:r>
              <a:rPr lang="en-US" b="1"/>
              <a:t> </a:t>
            </a:r>
            <a:r>
              <a:rPr lang="en-US" b="1" err="1"/>
              <a:t>parler</a:t>
            </a:r>
            <a:r>
              <a:rPr lang="en-US" b="1"/>
              <a:t> français?"</a:t>
            </a:r>
            <a:r>
              <a:rPr lang="en-US"/>
              <a:t> (Do you prefer to speak French?)</a:t>
            </a:r>
          </a:p>
          <a:p>
            <a:pPr>
              <a:buFont typeface="Arial" panose="020B0604020202020204" pitchFamily="34" charset="0"/>
              <a:buChar char="•"/>
            </a:pPr>
            <a:r>
              <a:rPr lang="en-US"/>
              <a:t>If the input is anything </a:t>
            </a:r>
            <a:r>
              <a:rPr lang="en-US" b="1"/>
              <a:t>other than "French"</a:t>
            </a:r>
            <a:r>
              <a:rPr lang="en-US"/>
              <a:t>, the program </a:t>
            </a:r>
            <a:r>
              <a:rPr lang="en-US" b="1"/>
              <a:t>does nothing</a:t>
            </a:r>
            <a:r>
              <a:rPr lang="en-US"/>
              <a:t>.</a:t>
            </a:r>
          </a:p>
          <a:p>
            <a:pPr marL="0" lvl="0" indent="0" algn="l" rtl="0">
              <a:spcBef>
                <a:spcPts val="0"/>
              </a:spcBef>
              <a:spcAft>
                <a:spcPts val="0"/>
              </a:spcAft>
              <a:buClr>
                <a:schemeClr val="dk1"/>
              </a:buClr>
              <a:buSzPts val="1200"/>
              <a:buFont typeface="Calibri"/>
              <a:buNone/>
            </a:pPr>
            <a:endParaRPr lang="en-IN"/>
          </a:p>
          <a:p>
            <a:pPr marL="0" lvl="0" indent="0" algn="l" rtl="0">
              <a:spcBef>
                <a:spcPts val="0"/>
              </a:spcBef>
              <a:spcAft>
                <a:spcPts val="0"/>
              </a:spcAft>
              <a:buClr>
                <a:schemeClr val="dk1"/>
              </a:buClr>
              <a:buSzPts val="1200"/>
              <a:buFont typeface="Calibri"/>
              <a:buNone/>
            </a:pPr>
            <a:endParaRPr lang="en-IN"/>
          </a:p>
          <a:p>
            <a:pPr marL="0" lvl="0" indent="0" algn="l" rtl="0">
              <a:spcBef>
                <a:spcPts val="0"/>
              </a:spcBef>
              <a:spcAft>
                <a:spcPts val="0"/>
              </a:spcAft>
              <a:buClr>
                <a:schemeClr val="dk1"/>
              </a:buClr>
              <a:buSzPts val="1200"/>
              <a:buFont typeface="Calibri"/>
              <a:buNone/>
            </a:pPr>
            <a:r>
              <a:rPr lang="en-IN"/>
              <a:t>Output</a:t>
            </a:r>
          </a:p>
          <a:p>
            <a:pPr marL="0" lvl="0" indent="0" algn="l" rtl="0">
              <a:spcBef>
                <a:spcPts val="0"/>
              </a:spcBef>
              <a:spcAft>
                <a:spcPts val="0"/>
              </a:spcAft>
              <a:buClr>
                <a:schemeClr val="dk1"/>
              </a:buClr>
              <a:buSzPts val="1200"/>
              <a:buFont typeface="Calibri"/>
              <a:buNone/>
            </a:pPr>
            <a:endParaRPr lang="en-IN"/>
          </a:p>
          <a:p>
            <a:pPr marL="0" lvl="0" indent="0" algn="l" rtl="0">
              <a:spcBef>
                <a:spcPts val="0"/>
              </a:spcBef>
              <a:spcAft>
                <a:spcPts val="0"/>
              </a:spcAft>
              <a:buClr>
                <a:schemeClr val="dk1"/>
              </a:buClr>
              <a:buSzPts val="1200"/>
              <a:buFont typeface="Calibri"/>
              <a:buNone/>
            </a:pPr>
            <a:r>
              <a:rPr lang="fr-FR" err="1"/>
              <a:t>Nationality</a:t>
            </a:r>
            <a:r>
              <a:rPr lang="fr-FR"/>
              <a:t> ? French</a:t>
            </a:r>
          </a:p>
          <a:p>
            <a:pPr marL="0" lvl="0" indent="0" algn="l" rtl="0">
              <a:spcBef>
                <a:spcPts val="0"/>
              </a:spcBef>
              <a:spcAft>
                <a:spcPts val="0"/>
              </a:spcAft>
              <a:buClr>
                <a:schemeClr val="dk1"/>
              </a:buClr>
              <a:buSzPts val="1200"/>
              <a:buFont typeface="Calibri"/>
              <a:buNone/>
            </a:pPr>
            <a:r>
              <a:rPr lang="fr-FR"/>
              <a:t>Préférez vous parler </a:t>
            </a:r>
            <a:r>
              <a:rPr lang="fr-FR" err="1"/>
              <a:t>francais</a:t>
            </a:r>
            <a:r>
              <a:rPr lang="fr-FR"/>
              <a:t>?</a:t>
            </a:r>
          </a:p>
          <a:p>
            <a:pPr marL="0" lvl="0" indent="0" algn="l" rtl="0">
              <a:spcBef>
                <a:spcPts val="0"/>
              </a:spcBef>
              <a:spcAft>
                <a:spcPts val="0"/>
              </a:spcAft>
              <a:buClr>
                <a:schemeClr val="dk1"/>
              </a:buClr>
              <a:buSzPts val="1200"/>
              <a:buFont typeface="Calibri"/>
              <a:buNone/>
            </a:pPr>
            <a:endParaRPr/>
          </a:p>
        </p:txBody>
      </p:sp>
      <p:sp>
        <p:nvSpPr>
          <p:cNvPr id="366" name="Google Shape;366;g32f5c31618a_2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E14D6-740E-6118-453A-7A2BD7695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BDF93E-1468-E0A5-4450-B3D2907BCB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35488-87F3-A7AF-874B-E513DDEF3B22}"/>
              </a:ext>
            </a:extLst>
          </p:cNvPr>
          <p:cNvSpPr>
            <a:spLocks noGrp="1"/>
          </p:cNvSpPr>
          <p:nvPr>
            <p:ph type="body" idx="1"/>
          </p:nvPr>
        </p:nvSpPr>
        <p:spPr/>
        <p:txBody>
          <a:bodyPr/>
          <a:lstStyle/>
          <a:p>
            <a:r>
              <a:rPr lang="en-US" sz="1800" b="1">
                <a:effectLst/>
                <a:latin typeface="Segoe UI" panose="020B0502040204020203" pitchFamily="34" charset="0"/>
              </a:rPr>
              <a:t>Instructor Notes:</a:t>
            </a:r>
            <a:endParaRPr lang="en-US" sz="1800" b="1">
              <a:effectLst/>
              <a:latin typeface="Arial" panose="020B0604020202020204" pitchFamily="34" charset="0"/>
            </a:endParaRPr>
          </a:p>
          <a:p>
            <a:endParaRPr lang="en-IN"/>
          </a:p>
          <a:p>
            <a:endParaRPr lang="en-IN"/>
          </a:p>
          <a:p>
            <a:r>
              <a:rPr lang="en-US" b="1"/>
              <a:t>Lists (list):  </a:t>
            </a:r>
            <a:r>
              <a:rPr lang="en-US"/>
              <a:t>A </a:t>
            </a:r>
            <a:r>
              <a:rPr lang="en-US" b="1"/>
              <a:t>mutable</a:t>
            </a:r>
            <a:r>
              <a:rPr lang="en-US"/>
              <a:t>, </a:t>
            </a:r>
            <a:r>
              <a:rPr lang="en-US" b="1"/>
              <a:t>ordered</a:t>
            </a:r>
            <a:r>
              <a:rPr lang="en-US"/>
              <a:t> collection that allows </a:t>
            </a:r>
            <a:r>
              <a:rPr lang="en-US" b="1"/>
              <a:t>indexing</a:t>
            </a:r>
            <a:r>
              <a:rPr lang="en-US"/>
              <a:t>, </a:t>
            </a:r>
            <a:r>
              <a:rPr lang="en-US" b="1"/>
              <a:t>slicing</a:t>
            </a:r>
            <a:r>
              <a:rPr lang="en-US"/>
              <a:t>, and </a:t>
            </a:r>
            <a:r>
              <a:rPr lang="en-US" b="1"/>
              <a:t>modifications</a:t>
            </a:r>
            <a:r>
              <a:rPr lang="en-US"/>
              <a:t>.</a:t>
            </a:r>
          </a:p>
          <a:p>
            <a:r>
              <a:rPr lang="en-US" b="1"/>
              <a:t>Tuples (tuple): </a:t>
            </a:r>
            <a:r>
              <a:rPr lang="en-US"/>
              <a:t>An </a:t>
            </a:r>
            <a:r>
              <a:rPr lang="en-US" b="1"/>
              <a:t>immutable</a:t>
            </a:r>
            <a:r>
              <a:rPr lang="en-US"/>
              <a:t>, </a:t>
            </a:r>
            <a:r>
              <a:rPr lang="en-US" b="1"/>
              <a:t>ordered</a:t>
            </a:r>
            <a:r>
              <a:rPr lang="en-US"/>
              <a:t> collection that is </a:t>
            </a:r>
            <a:r>
              <a:rPr lang="en-US" b="1"/>
              <a:t>faster</a:t>
            </a:r>
            <a:r>
              <a:rPr lang="en-US"/>
              <a:t> than lists and used for </a:t>
            </a:r>
            <a:r>
              <a:rPr lang="en-US" b="1"/>
              <a:t>fixed data</a:t>
            </a:r>
            <a:r>
              <a:rPr lang="en-US"/>
              <a:t>.</a:t>
            </a:r>
          </a:p>
          <a:p>
            <a:r>
              <a:rPr lang="en-US" b="1"/>
              <a:t>Dictionaries (</a:t>
            </a:r>
            <a:r>
              <a:rPr lang="en-US" b="1" err="1"/>
              <a:t>dict</a:t>
            </a:r>
            <a:r>
              <a:rPr lang="en-US" b="1"/>
              <a:t>): </a:t>
            </a:r>
            <a:r>
              <a:rPr lang="en-US"/>
              <a:t>A </a:t>
            </a:r>
            <a:r>
              <a:rPr lang="en-US" b="1"/>
              <a:t>key-value</a:t>
            </a:r>
            <a:r>
              <a:rPr lang="en-US"/>
              <a:t> store that allows </a:t>
            </a:r>
            <a:r>
              <a:rPr lang="en-US" b="1"/>
              <a:t>fast lookups</a:t>
            </a:r>
            <a:r>
              <a:rPr lang="en-US"/>
              <a:t>, </a:t>
            </a:r>
            <a:r>
              <a:rPr lang="en-US" b="1"/>
              <a:t>insertions</a:t>
            </a:r>
            <a:r>
              <a:rPr lang="en-US"/>
              <a:t>, and </a:t>
            </a:r>
            <a:r>
              <a:rPr lang="en-US" b="1"/>
              <a:t>modifications</a:t>
            </a:r>
            <a:r>
              <a:rPr lang="en-US"/>
              <a:t>.</a:t>
            </a:r>
          </a:p>
          <a:p>
            <a:r>
              <a:rPr lang="en-US" b="1"/>
              <a:t>Sets (set): </a:t>
            </a:r>
            <a:r>
              <a:rPr lang="en-US"/>
              <a:t>An </a:t>
            </a:r>
            <a:r>
              <a:rPr lang="en-US" b="1"/>
              <a:t>unordered</a:t>
            </a:r>
            <a:r>
              <a:rPr lang="en-US"/>
              <a:t>, </a:t>
            </a:r>
            <a:r>
              <a:rPr lang="en-US" b="1"/>
              <a:t>mutable</a:t>
            </a:r>
            <a:r>
              <a:rPr lang="en-US"/>
              <a:t> collection of </a:t>
            </a:r>
            <a:r>
              <a:rPr lang="en-US" b="1"/>
              <a:t>unique elements</a:t>
            </a:r>
            <a:r>
              <a:rPr lang="en-US"/>
              <a:t> with </a:t>
            </a:r>
            <a:r>
              <a:rPr lang="en-US" b="1"/>
              <a:t>fast operations</a:t>
            </a:r>
            <a:r>
              <a:rPr lang="en-US"/>
              <a:t>.</a:t>
            </a:r>
          </a:p>
          <a:p>
            <a:endParaRPr lang="en-US"/>
          </a:p>
          <a:p>
            <a:endParaRPr lang="en-US"/>
          </a:p>
          <a:p>
            <a:endParaRPr lang="en-IN"/>
          </a:p>
          <a:p>
            <a:endParaRPr lang="en-IN"/>
          </a:p>
          <a:p>
            <a:r>
              <a:rPr lang="en-US" b="1"/>
              <a:t>Let us explore all of these </a:t>
            </a:r>
            <a:r>
              <a:rPr lang="en-US" b="1" err="1"/>
              <a:t>datastructure</a:t>
            </a:r>
            <a:r>
              <a:rPr lang="en-US" b="1"/>
              <a:t> in details</a:t>
            </a:r>
          </a:p>
        </p:txBody>
      </p:sp>
      <p:sp>
        <p:nvSpPr>
          <p:cNvPr id="4" name="Slide Number Placeholder 3">
            <a:extLst>
              <a:ext uri="{FF2B5EF4-FFF2-40B4-BE49-F238E27FC236}">
                <a16:creationId xmlns:a16="http://schemas.microsoft.com/office/drawing/2014/main" id="{F2E2336F-735F-962D-B458-259C807AAAEF}"/>
              </a:ext>
            </a:extLst>
          </p:cNvPr>
          <p:cNvSpPr>
            <a:spLocks noGrp="1"/>
          </p:cNvSpPr>
          <p:nvPr>
            <p:ph type="sldNum" sz="quarter" idx="5"/>
          </p:nvPr>
        </p:nvSpPr>
        <p:spPr/>
        <p:txBody>
          <a:bodyPr/>
          <a:lstStyle/>
          <a:p>
            <a:fld id="{0AC900C1-7326-4B4D-9C4E-22E7230B62CC}" type="slidenum">
              <a:rPr lang="en-US" smtClean="0"/>
              <a:t>7</a:t>
            </a:fld>
            <a:endParaRPr lang="en-US"/>
          </a:p>
        </p:txBody>
      </p:sp>
    </p:spTree>
    <p:extLst>
      <p:ext uri="{BB962C8B-B14F-4D97-AF65-F5344CB8AC3E}">
        <p14:creationId xmlns:p14="http://schemas.microsoft.com/office/powerpoint/2010/main" val="22149766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2f5c31618a_2_3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32f5c31618a_2_3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a:effectLst/>
                <a:latin typeface="Segoe UI" panose="020B0502040204020203" pitchFamily="34" charset="0"/>
              </a:rPr>
              <a:t>Instructor Notes:</a:t>
            </a:r>
          </a:p>
          <a:p>
            <a:endParaRPr lang="en-US" sz="1200" b="1">
              <a:solidFill>
                <a:schemeClr val="accent5"/>
              </a:solidFill>
              <a:effectLst/>
              <a:latin typeface="Segoe UI" panose="020B0502040204020203" pitchFamily="34" charset="0"/>
              <a:ea typeface="Open Sans"/>
              <a:cs typeface="Open Sans"/>
              <a:sym typeface="Open Sans"/>
            </a:endParaRPr>
          </a:p>
          <a:p>
            <a:r>
              <a:rPr lang="en" sz="1200">
                <a:solidFill>
                  <a:schemeClr val="accent5"/>
                </a:solidFill>
                <a:latin typeface="Open Sans"/>
                <a:ea typeface="Open Sans"/>
                <a:cs typeface="Open Sans"/>
                <a:sym typeface="Open Sans"/>
              </a:rPr>
              <a:t>The else block defines the statements to be executed when the condition specified in the preceding if statement is evaluated as False.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79" name="Google Shape;379;g32f5c31618a_2_3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2f5c31618a_2_3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pPr marL="0" marR="0" lvl="0" indent="0" algn="l" rtl="0">
              <a:lnSpc>
                <a:spcPct val="100000"/>
              </a:lnSpc>
              <a:spcBef>
                <a:spcPts val="0"/>
              </a:spcBef>
              <a:spcAft>
                <a:spcPts val="0"/>
              </a:spcAft>
              <a:buClr>
                <a:srgbClr val="3F3F3F"/>
              </a:buClr>
              <a:buSzPts val="1200"/>
              <a:buFont typeface="Open Sans"/>
              <a:buNone/>
            </a:pPr>
            <a:endParaRPr lang="en-IN" sz="1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3F3F3F"/>
              </a:buClr>
              <a:buSzPts val="1200"/>
              <a:buFont typeface="Open Sans"/>
              <a:buNone/>
            </a:pPr>
            <a:endParaRPr/>
          </a:p>
          <a:p>
            <a:r>
              <a:rPr lang="en-US" b="1"/>
              <a:t>Explanation:</a:t>
            </a:r>
          </a:p>
          <a:p>
            <a:pPr>
              <a:buFont typeface="Arial" panose="020B0604020202020204" pitchFamily="34" charset="0"/>
              <a:buChar char="•"/>
            </a:pPr>
            <a:r>
              <a:rPr lang="en-US"/>
              <a:t>The program prompts the user to </a:t>
            </a:r>
            <a:r>
              <a:rPr lang="en-US" b="1"/>
              <a:t>enter a number</a:t>
            </a:r>
            <a:r>
              <a:rPr lang="en-US"/>
              <a:t>.</a:t>
            </a:r>
          </a:p>
          <a:p>
            <a:pPr>
              <a:buFont typeface="Arial" panose="020B0604020202020204" pitchFamily="34" charset="0"/>
              <a:buChar char="•"/>
            </a:pPr>
            <a:r>
              <a:rPr lang="en-US"/>
              <a:t>The input is converted into an </a:t>
            </a:r>
            <a:r>
              <a:rPr lang="en-US" b="1"/>
              <a:t>integer</a:t>
            </a:r>
            <a:r>
              <a:rPr lang="en-US"/>
              <a:t> using int().</a:t>
            </a:r>
          </a:p>
          <a:p>
            <a:pPr>
              <a:buFont typeface="Arial" panose="020B0604020202020204" pitchFamily="34" charset="0"/>
              <a:buChar char="•"/>
            </a:pPr>
            <a:r>
              <a:rPr lang="en-US"/>
              <a:t>If the number is </a:t>
            </a:r>
            <a:r>
              <a:rPr lang="en-US" b="1"/>
              <a:t>greater than 0</a:t>
            </a:r>
            <a:r>
              <a:rPr lang="en-US"/>
              <a:t>, it prints "num is a positive number."</a:t>
            </a:r>
          </a:p>
          <a:p>
            <a:pPr>
              <a:buFont typeface="Arial" panose="020B0604020202020204" pitchFamily="34" charset="0"/>
              <a:buChar char="•"/>
            </a:pPr>
            <a:r>
              <a:rPr lang="en-US"/>
              <a:t>Otherwise, it prints "num is a negative number."</a:t>
            </a:r>
          </a:p>
          <a:p>
            <a:pPr marL="0" lvl="0" indent="0" algn="l" rtl="0">
              <a:spcBef>
                <a:spcPts val="0"/>
              </a:spcBef>
              <a:spcAft>
                <a:spcPts val="0"/>
              </a:spcAft>
              <a:buClr>
                <a:schemeClr val="dk1"/>
              </a:buClr>
              <a:buSzPts val="1200"/>
              <a:buFont typeface="Calibri"/>
              <a:buNone/>
            </a:pPr>
            <a:endParaRPr/>
          </a:p>
        </p:txBody>
      </p:sp>
      <p:sp>
        <p:nvSpPr>
          <p:cNvPr id="391" name="Google Shape;391;g32f5c31618a_2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2f5c31618a_2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g32f5c31618a_2_3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a:effectLst/>
                <a:latin typeface="Segoe UI" panose="020B0502040204020203" pitchFamily="34" charset="0"/>
              </a:rPr>
              <a:t>Instructor Notes:</a:t>
            </a:r>
          </a:p>
          <a:p>
            <a:endParaRPr lang="en-US" sz="1200" b="1">
              <a:effectLst/>
              <a:latin typeface="Arial" panose="020B0604020202020204" pitchFamily="34" charset="0"/>
            </a:endParaRPr>
          </a:p>
          <a:p>
            <a:pPr marL="0" marR="0" lvl="0" indent="0" algn="l" rtl="0">
              <a:lnSpc>
                <a:spcPct val="115000"/>
              </a:lnSpc>
              <a:spcBef>
                <a:spcPts val="0"/>
              </a:spcBef>
              <a:spcAft>
                <a:spcPts val="0"/>
              </a:spcAft>
              <a:buClr>
                <a:srgbClr val="3F3F3F"/>
              </a:buClr>
              <a:buSzPts val="1200"/>
              <a:buFont typeface="Open Sans"/>
              <a:buNone/>
            </a:pPr>
            <a:r>
              <a:rPr lang="en" sz="1200">
                <a:solidFill>
                  <a:srgbClr val="3F3F3F"/>
                </a:solidFill>
                <a:latin typeface="Open Sans"/>
                <a:ea typeface="Open Sans"/>
                <a:cs typeface="Open Sans"/>
                <a:sym typeface="Open Sans"/>
              </a:rPr>
              <a:t>elif statement is short for else if statement. elif statements allow checking for multiple conditions.</a:t>
            </a:r>
            <a:endParaRPr/>
          </a:p>
          <a:p>
            <a:pPr marL="0" marR="0" lvl="0" indent="0" algn="l" rtl="0">
              <a:lnSpc>
                <a:spcPct val="115000"/>
              </a:lnSpc>
              <a:spcBef>
                <a:spcPts val="0"/>
              </a:spcBef>
              <a:spcAft>
                <a:spcPts val="0"/>
              </a:spcAft>
              <a:buClr>
                <a:srgbClr val="3F3F3F"/>
              </a:buClr>
              <a:buSzPts val="1200"/>
              <a:buFont typeface="Open Sans"/>
              <a:buNone/>
            </a:pPr>
            <a:r>
              <a:rPr lang="en" sz="1200">
                <a:solidFill>
                  <a:srgbClr val="3F3F3F"/>
                </a:solidFill>
                <a:latin typeface="Open Sans"/>
                <a:ea typeface="Open Sans"/>
                <a:cs typeface="Open Sans"/>
                <a:sym typeface="Open Sans"/>
              </a:rPr>
              <a:t>If the condition for if is False, it checks the condition of the next elif block and so on.</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 sz="1200">
                <a:solidFill>
                  <a:schemeClr val="accent5"/>
                </a:solidFill>
                <a:latin typeface="Open Sans"/>
                <a:ea typeface="Open Sans"/>
                <a:cs typeface="Open Sans"/>
                <a:sym typeface="Open Sans"/>
              </a:rPr>
              <a:t>The else block defines the statements to be executed when the condition specified in the preceding if statement is evaluated as False.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03" name="Google Shape;403;g32f5c31618a_2_3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2f5c31618a_2_3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pPr marL="0" marR="0" lvl="0" indent="0" algn="l" rtl="0">
              <a:lnSpc>
                <a:spcPct val="100000"/>
              </a:lnSpc>
              <a:spcBef>
                <a:spcPts val="0"/>
              </a:spcBef>
              <a:spcAft>
                <a:spcPts val="0"/>
              </a:spcAft>
              <a:buClr>
                <a:srgbClr val="3F3F3F"/>
              </a:buClr>
              <a:buSzPts val="1200"/>
              <a:buFont typeface="Open Sans"/>
              <a:buNone/>
            </a:pPr>
            <a:endParaRPr lang="en-IN" sz="1200" b="0" i="0" u="none" strike="noStrike" cap="none">
              <a:solidFill>
                <a:srgbClr val="3F3F3F"/>
              </a:solidFill>
              <a:latin typeface="Open Sans"/>
              <a:ea typeface="Open Sans"/>
              <a:cs typeface="Open Sans"/>
              <a:sym typeface="Open Sans"/>
            </a:endParaRPr>
          </a:p>
          <a:p>
            <a:r>
              <a:rPr lang="en-US" b="1"/>
              <a:t>Explanation:</a:t>
            </a:r>
          </a:p>
          <a:p>
            <a:pPr>
              <a:buFont typeface="Arial" panose="020B0604020202020204" pitchFamily="34" charset="0"/>
              <a:buChar char="•"/>
            </a:pPr>
            <a:r>
              <a:rPr lang="en-US"/>
              <a:t>The program prompts the user to </a:t>
            </a:r>
            <a:r>
              <a:rPr lang="en-US" b="1"/>
              <a:t>enter marks</a:t>
            </a:r>
            <a:r>
              <a:rPr lang="en-US"/>
              <a:t>.</a:t>
            </a:r>
          </a:p>
          <a:p>
            <a:pPr>
              <a:buFont typeface="Arial" panose="020B0604020202020204" pitchFamily="34" charset="0"/>
              <a:buChar char="•"/>
            </a:pPr>
            <a:r>
              <a:rPr lang="en-US"/>
              <a:t>The input is converted into an </a:t>
            </a:r>
            <a:r>
              <a:rPr lang="en-US" b="1"/>
              <a:t>integer</a:t>
            </a:r>
            <a:r>
              <a:rPr lang="en-US"/>
              <a:t> using int().</a:t>
            </a:r>
          </a:p>
          <a:p>
            <a:pPr>
              <a:buFont typeface="Arial" panose="020B0604020202020204" pitchFamily="34" charset="0"/>
              <a:buChar char="•"/>
            </a:pPr>
            <a:r>
              <a:rPr lang="en-US"/>
              <a:t>The if-</a:t>
            </a:r>
            <a:r>
              <a:rPr lang="en-US" err="1"/>
              <a:t>elif</a:t>
            </a:r>
            <a:r>
              <a:rPr lang="en-US"/>
              <a:t>-else structure assigns </a:t>
            </a:r>
            <a:r>
              <a:rPr lang="en-US" b="1"/>
              <a:t>grades</a:t>
            </a:r>
            <a:r>
              <a:rPr lang="en-US"/>
              <a:t> based on the marks:</a:t>
            </a:r>
          </a:p>
          <a:p>
            <a:pPr marL="742950" lvl="1" indent="-285750">
              <a:buFont typeface="Arial" panose="020B0604020202020204" pitchFamily="34" charset="0"/>
              <a:buChar char="•"/>
            </a:pPr>
            <a:r>
              <a:rPr lang="en-US" b="1"/>
              <a:t>90 and above</a:t>
            </a:r>
            <a:r>
              <a:rPr lang="en-US"/>
              <a:t> → Grade A</a:t>
            </a:r>
          </a:p>
          <a:p>
            <a:pPr marL="742950" lvl="1" indent="-285750">
              <a:buFont typeface="Arial" panose="020B0604020202020204" pitchFamily="34" charset="0"/>
              <a:buChar char="•"/>
            </a:pPr>
            <a:r>
              <a:rPr lang="en-US" b="1"/>
              <a:t>70 to 89</a:t>
            </a:r>
            <a:r>
              <a:rPr lang="en-US"/>
              <a:t> → Grade B</a:t>
            </a:r>
          </a:p>
          <a:p>
            <a:pPr marL="742950" lvl="1" indent="-285750">
              <a:buFont typeface="Arial" panose="020B0604020202020204" pitchFamily="34" charset="0"/>
              <a:buChar char="•"/>
            </a:pPr>
            <a:r>
              <a:rPr lang="en-US" b="1"/>
              <a:t>55 to 69</a:t>
            </a:r>
            <a:r>
              <a:rPr lang="en-US"/>
              <a:t> → Grade C</a:t>
            </a:r>
          </a:p>
          <a:p>
            <a:pPr marL="742950" lvl="1" indent="-285750">
              <a:buFont typeface="Arial" panose="020B0604020202020204" pitchFamily="34" charset="0"/>
              <a:buChar char="•"/>
            </a:pPr>
            <a:r>
              <a:rPr lang="en-US" b="1"/>
              <a:t>35 to 54</a:t>
            </a:r>
            <a:r>
              <a:rPr lang="en-US"/>
              <a:t> → Grade D</a:t>
            </a:r>
          </a:p>
          <a:p>
            <a:pPr marL="742950" lvl="1" indent="-285750">
              <a:buFont typeface="Arial" panose="020B0604020202020204" pitchFamily="34" charset="0"/>
              <a:buChar char="•"/>
            </a:pPr>
            <a:r>
              <a:rPr lang="en-US" b="1"/>
              <a:t>Below 35</a:t>
            </a:r>
            <a:r>
              <a:rPr lang="en-US"/>
              <a:t> → Grade F</a:t>
            </a:r>
          </a:p>
          <a:p>
            <a:pPr marL="0" marR="0" lvl="0" indent="0" algn="l" rtl="0">
              <a:lnSpc>
                <a:spcPct val="100000"/>
              </a:lnSpc>
              <a:spcBef>
                <a:spcPts val="0"/>
              </a:spcBef>
              <a:spcAft>
                <a:spcPts val="0"/>
              </a:spcAft>
              <a:buClr>
                <a:srgbClr val="3F3F3F"/>
              </a:buClr>
              <a:buSzPts val="1200"/>
              <a:buFont typeface="Open Sans"/>
              <a:buNone/>
            </a:pPr>
            <a:endParaRPr/>
          </a:p>
          <a:p>
            <a:pPr marL="0" lvl="0" indent="0" algn="l" rtl="0">
              <a:spcBef>
                <a:spcPts val="0"/>
              </a:spcBef>
              <a:spcAft>
                <a:spcPts val="0"/>
              </a:spcAft>
              <a:buClr>
                <a:schemeClr val="dk1"/>
              </a:buClr>
              <a:buSzPts val="1200"/>
              <a:buFont typeface="Calibri"/>
              <a:buNone/>
            </a:pPr>
            <a:endParaRPr/>
          </a:p>
        </p:txBody>
      </p:sp>
      <p:sp>
        <p:nvSpPr>
          <p:cNvPr id="416" name="Google Shape;416;g32f5c31618a_2_3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2f5c31618a_2_3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g32f5c31618a_2_3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This slide is 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26" name="Google Shape;426;g32f5c31618a_2_3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2f5c31618a_2_3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1200"/>
              <a:buFont typeface="Open Sans"/>
              <a:buNone/>
            </a:pPr>
            <a:r>
              <a:rPr lang="en" sz="1200" b="0" i="0" u="none" strike="noStrike" cap="none">
                <a:solidFill>
                  <a:srgbClr val="3F3F3F"/>
                </a:solidFill>
                <a:latin typeface="Open Sans"/>
                <a:ea typeface="Open Sans"/>
                <a:cs typeface="Open Sans"/>
                <a:sym typeface="Open Sans"/>
              </a:rPr>
              <a:t>This slide is self explanatory</a:t>
            </a:r>
            <a:endParaRPr/>
          </a:p>
          <a:p>
            <a:pPr marL="0" lvl="0" indent="0" algn="l" rtl="0">
              <a:spcBef>
                <a:spcPts val="0"/>
              </a:spcBef>
              <a:spcAft>
                <a:spcPts val="0"/>
              </a:spcAft>
              <a:buClr>
                <a:schemeClr val="dk1"/>
              </a:buClr>
              <a:buSzPts val="1200"/>
              <a:buFont typeface="Calibri"/>
              <a:buNone/>
            </a:pPr>
            <a:endParaRPr lang="en-IN"/>
          </a:p>
          <a:p>
            <a:pPr marL="0" lvl="0" indent="0" algn="l" rtl="0">
              <a:spcBef>
                <a:spcPts val="0"/>
              </a:spcBef>
              <a:spcAft>
                <a:spcPts val="0"/>
              </a:spcAft>
              <a:buClr>
                <a:schemeClr val="dk1"/>
              </a:buClr>
              <a:buSzPts val="1200"/>
              <a:buFont typeface="Calibri"/>
              <a:buNone/>
            </a:pPr>
            <a:endParaRPr lang="en-IN"/>
          </a:p>
          <a:p>
            <a:r>
              <a:rPr lang="en-US" b="1"/>
              <a:t>Explanation:</a:t>
            </a:r>
          </a:p>
          <a:p>
            <a:pPr>
              <a:buFont typeface="Arial" panose="020B0604020202020204" pitchFamily="34" charset="0"/>
              <a:buChar char="•"/>
            </a:pPr>
            <a:r>
              <a:rPr lang="en-US"/>
              <a:t>The program checks if num is </a:t>
            </a:r>
            <a:r>
              <a:rPr lang="en-US" b="1"/>
              <a:t>greater than or equal to 0</a:t>
            </a:r>
            <a:r>
              <a:rPr lang="en-US"/>
              <a:t>.</a:t>
            </a:r>
          </a:p>
          <a:p>
            <a:pPr>
              <a:buFont typeface="Arial" panose="020B0604020202020204" pitchFamily="34" charset="0"/>
              <a:buChar char="•"/>
            </a:pPr>
            <a:r>
              <a:rPr lang="en-US"/>
              <a:t>If num == 0, it prints "Zero".</a:t>
            </a:r>
          </a:p>
          <a:p>
            <a:pPr>
              <a:buFont typeface="Arial" panose="020B0604020202020204" pitchFamily="34" charset="0"/>
              <a:buChar char="•"/>
            </a:pPr>
            <a:r>
              <a:rPr lang="en-US"/>
              <a:t>If num &gt; 0, it prints "Positive number".</a:t>
            </a:r>
          </a:p>
          <a:p>
            <a:pPr>
              <a:buFont typeface="Arial" panose="020B0604020202020204" pitchFamily="34" charset="0"/>
              <a:buChar char="•"/>
            </a:pPr>
            <a:r>
              <a:rPr lang="en-US"/>
              <a:t>If num &lt; 0, it prints "Negative number".</a:t>
            </a:r>
          </a:p>
          <a:p>
            <a:pPr marL="0" lvl="0" indent="0" algn="l" rtl="0">
              <a:spcBef>
                <a:spcPts val="0"/>
              </a:spcBef>
              <a:spcAft>
                <a:spcPts val="0"/>
              </a:spcAft>
              <a:buClr>
                <a:schemeClr val="dk1"/>
              </a:buClr>
              <a:buSzPts val="1200"/>
              <a:buFont typeface="Calibri"/>
              <a:buNone/>
            </a:pPr>
            <a:endParaRPr/>
          </a:p>
        </p:txBody>
      </p:sp>
      <p:sp>
        <p:nvSpPr>
          <p:cNvPr id="440" name="Google Shape;440;g32f5c31618a_2_3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2f5c31618a_2_3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9" name="Google Shape;449;g32f5c31618a_2_3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This slide is 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50" name="Google Shape;450;g32f5c31618a_2_3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2f5c31618a_2_3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D0D0D"/>
              </a:buClr>
              <a:buSzPts val="1400"/>
              <a:buFont typeface="Arial"/>
              <a:buNone/>
            </a:pPr>
            <a:r>
              <a:rPr lang="en" b="0" i="0">
                <a:solidFill>
                  <a:srgbClr val="0D0D0D"/>
                </a:solidFill>
                <a:latin typeface="Arial"/>
                <a:ea typeface="Arial"/>
                <a:cs typeface="Arial"/>
                <a:sym typeface="Arial"/>
              </a:rPr>
              <a:t>Let's explore the different types of loops in Python.</a:t>
            </a:r>
            <a:endParaRPr/>
          </a:p>
        </p:txBody>
      </p:sp>
      <p:sp>
        <p:nvSpPr>
          <p:cNvPr id="459" name="Google Shape;459;g32f5c31618a_2_3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2f5c31618a_2_3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g32f5c31618a_2_3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This slide is 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465" name="Google Shape;465;g32f5c31618a_2_3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2f5c31618a_2_5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g32f5c31618a_2_5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This slide is 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87" name="Google Shape;587;g32f5c31618a_2_5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a:cs typeface="Calibri"/>
            </a:endParaRPr>
          </a:p>
          <a:p>
            <a:endParaRPr lang="en-IN"/>
          </a:p>
          <a:p>
            <a:endParaRPr lang="en-IN" b="1"/>
          </a:p>
          <a:p>
            <a:endParaRPr lang="en-IN" b="1">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8</a:t>
            </a:fld>
            <a:endParaRPr lang="en-US"/>
          </a:p>
        </p:txBody>
      </p:sp>
    </p:spTree>
    <p:extLst>
      <p:ext uri="{BB962C8B-B14F-4D97-AF65-F5344CB8AC3E}">
        <p14:creationId xmlns:p14="http://schemas.microsoft.com/office/powerpoint/2010/main" val="3300663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2f5c31618a_2_4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g32f5c31618a_2_4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This slide is 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543" name="Google Shape;543;g32f5c31618a_2_4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32f5c31618a_2_5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g32f5c31618a_2_5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pPr marL="457200" marR="0" lvl="0" indent="-228600" algn="l" rtl="0">
              <a:lnSpc>
                <a:spcPct val="100000"/>
              </a:lnSpc>
              <a:spcBef>
                <a:spcPts val="0"/>
              </a:spcBef>
              <a:spcAft>
                <a:spcPts val="0"/>
              </a:spcAft>
              <a:buClr>
                <a:srgbClr val="000000"/>
              </a:buClr>
              <a:buSzPts val="1400"/>
              <a:buFont typeface="Arial"/>
              <a:buNone/>
            </a:pPr>
            <a:endParaRPr lang="en-IN"/>
          </a:p>
          <a:p>
            <a:r>
              <a:rPr lang="en-US" b="1"/>
              <a:t>For loop Explanation:</a:t>
            </a:r>
            <a:endParaRPr lang="en-US"/>
          </a:p>
          <a:p>
            <a:pPr>
              <a:buFont typeface="Arial" panose="020B0604020202020204" pitchFamily="34" charset="0"/>
              <a:buChar char="•"/>
            </a:pPr>
            <a:r>
              <a:rPr lang="en-US"/>
              <a:t>Iterates through each character in the string "Python".</a:t>
            </a:r>
          </a:p>
          <a:p>
            <a:pPr>
              <a:buFont typeface="Arial" panose="020B0604020202020204" pitchFamily="34" charset="0"/>
              <a:buChar char="•"/>
            </a:pPr>
            <a:r>
              <a:rPr lang="en-US"/>
              <a:t>Prints each character on a new line.</a:t>
            </a:r>
          </a:p>
          <a:p>
            <a:pPr>
              <a:buFont typeface="Arial" panose="020B0604020202020204" pitchFamily="34" charset="0"/>
              <a:buChar char="•"/>
            </a:pPr>
            <a:endParaRPr lang="en-US"/>
          </a:p>
          <a:p>
            <a:r>
              <a:rPr lang="en-US" b="1"/>
              <a:t>While loop Explanation:</a:t>
            </a:r>
            <a:endParaRPr lang="en-US"/>
          </a:p>
          <a:p>
            <a:pPr>
              <a:buFont typeface="Arial" panose="020B0604020202020204" pitchFamily="34" charset="0"/>
              <a:buChar char="•"/>
            </a:pPr>
            <a:r>
              <a:rPr lang="en-US"/>
              <a:t>Initializes counter = 0.</a:t>
            </a:r>
          </a:p>
          <a:p>
            <a:pPr>
              <a:buFont typeface="Arial" panose="020B0604020202020204" pitchFamily="34" charset="0"/>
              <a:buChar char="•"/>
            </a:pPr>
            <a:r>
              <a:rPr lang="en-US"/>
              <a:t>Runs a loop </a:t>
            </a:r>
            <a:r>
              <a:rPr lang="en-US" b="1"/>
              <a:t>while counter is less than 5</a:t>
            </a:r>
            <a:r>
              <a:rPr lang="en-US"/>
              <a:t>.</a:t>
            </a:r>
          </a:p>
          <a:p>
            <a:pPr>
              <a:buFont typeface="Arial" panose="020B0604020202020204" pitchFamily="34" charset="0"/>
              <a:buChar char="•"/>
            </a:pPr>
            <a:r>
              <a:rPr lang="en-US"/>
              <a:t>Prints counter and increments it by 1 in each iteration.</a:t>
            </a:r>
          </a:p>
          <a:p>
            <a:pPr>
              <a:buFont typeface="Arial" panose="020B0604020202020204" pitchFamily="34" charset="0"/>
              <a:buNone/>
            </a:pPr>
            <a:endParaRPr lang="en-US"/>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04" name="Google Shape;604;g32f5c31618a_2_5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2f5c31618a_2_5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g32f5c31618a_2_5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This slide is 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19" name="Google Shape;619;g32f5c31618a_2_5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2f5c31618a_2_5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g32f5c31618a_2_5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This slide is 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34" name="Google Shape;634;g32f5c31618a_2_5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32f5c31618a_2_5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g32f5c31618a_2_5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pPr marL="457200" marR="0" lvl="0" indent="-228600" algn="l" rtl="0">
              <a:lnSpc>
                <a:spcPct val="100000"/>
              </a:lnSpc>
              <a:spcBef>
                <a:spcPts val="0"/>
              </a:spcBef>
              <a:spcAft>
                <a:spcPts val="0"/>
              </a:spcAft>
              <a:buClr>
                <a:srgbClr val="000000"/>
              </a:buClr>
              <a:buSzPts val="1400"/>
              <a:buFont typeface="Arial"/>
              <a:buNone/>
            </a:pPr>
            <a:endParaRPr lang="en-IN" sz="1200" b="0" i="0" u="none" strike="noStrike" cap="none">
              <a:solidFill>
                <a:srgbClr val="3F3F3F"/>
              </a:solidFill>
              <a:latin typeface="Open Sans"/>
              <a:ea typeface="Open Sans"/>
              <a:cs typeface="Open Sans"/>
              <a:sym typeface="Open Sans"/>
            </a:endParaRPr>
          </a:p>
          <a:p>
            <a:r>
              <a:rPr lang="en-US" b="1"/>
              <a:t>Explanation:</a:t>
            </a:r>
            <a:endParaRPr lang="en-US"/>
          </a:p>
          <a:p>
            <a:pPr>
              <a:buFont typeface="Arial" panose="020B0604020202020204" pitchFamily="34" charset="0"/>
              <a:buChar char="•"/>
            </a:pPr>
            <a:r>
              <a:rPr lang="en-US"/>
              <a:t>The </a:t>
            </a:r>
            <a:r>
              <a:rPr lang="en-US" b="1"/>
              <a:t>outer loop (for </a:t>
            </a:r>
            <a:r>
              <a:rPr lang="en-US" b="1" err="1"/>
              <a:t>i</a:t>
            </a:r>
            <a:r>
              <a:rPr lang="en-US" b="1"/>
              <a:t> in range(2, 11))</a:t>
            </a:r>
            <a:r>
              <a:rPr lang="en-US"/>
              <a:t> iterates from </a:t>
            </a:r>
            <a:r>
              <a:rPr lang="en-US" b="1"/>
              <a:t>2 to 10</a:t>
            </a:r>
            <a:r>
              <a:rPr lang="en-US"/>
              <a:t>, representing the multiplication table for each number.</a:t>
            </a:r>
          </a:p>
          <a:p>
            <a:pPr>
              <a:buFont typeface="Arial" panose="020B0604020202020204" pitchFamily="34" charset="0"/>
              <a:buChar char="•"/>
            </a:pPr>
            <a:r>
              <a:rPr lang="en-US"/>
              <a:t>The </a:t>
            </a:r>
            <a:r>
              <a:rPr lang="en-US" b="1"/>
              <a:t>inner loop (for j in range(1, 11))</a:t>
            </a:r>
            <a:r>
              <a:rPr lang="en-US"/>
              <a:t> iterates from </a:t>
            </a:r>
            <a:r>
              <a:rPr lang="en-US" b="1"/>
              <a:t>1 to 10</a:t>
            </a:r>
            <a:r>
              <a:rPr lang="en-US"/>
              <a:t>, multiplying </a:t>
            </a:r>
            <a:r>
              <a:rPr lang="en-US" err="1"/>
              <a:t>i</a:t>
            </a:r>
            <a:r>
              <a:rPr lang="en-US"/>
              <a:t> by j and printing the result.</a:t>
            </a:r>
          </a:p>
          <a:p>
            <a:pPr>
              <a:buFont typeface="Arial" panose="020B0604020202020204" pitchFamily="34" charset="0"/>
              <a:buChar char="•"/>
            </a:pPr>
            <a:r>
              <a:rPr lang="en-US"/>
              <a:t>format(</a:t>
            </a:r>
            <a:r>
              <a:rPr lang="en-US" err="1"/>
              <a:t>i</a:t>
            </a:r>
            <a:r>
              <a:rPr lang="en-US"/>
              <a:t>, j, </a:t>
            </a:r>
            <a:r>
              <a:rPr lang="en-US" err="1"/>
              <a:t>i</a:t>
            </a:r>
            <a:r>
              <a:rPr lang="en-US"/>
              <a:t>*j) ensures that numbers align properly for better readability.</a:t>
            </a:r>
          </a:p>
          <a:p>
            <a:pPr>
              <a:buFont typeface="Arial" panose="020B0604020202020204" pitchFamily="34" charset="0"/>
              <a:buChar char="•"/>
            </a:pPr>
            <a:r>
              <a:rPr lang="en-US"/>
              <a:t>After completing the multiplication for one number, a </a:t>
            </a:r>
            <a:r>
              <a:rPr lang="en-US" b="1"/>
              <a:t>separator message</a:t>
            </a:r>
            <a:r>
              <a:rPr lang="en-US"/>
              <a:t> is printed.</a:t>
            </a: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62" name="Google Shape;662;g32f5c31618a_2_5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32f5c31618a_2_5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32f5c31618a_2_5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This slide is 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678" name="Google Shape;678;g32f5c31618a_2_5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2f5c31618a_2_6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 name="Google Shape;717;g32f5c31618a_2_6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This slide is 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718" name="Google Shape;718;g32f5c31618a_2_6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69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32f5c31618a_2_6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2" name="Google Shape;732;g32f5c31618a_2_6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pPr marL="457200" marR="0" lvl="0" indent="-228600" algn="l" rtl="0">
              <a:lnSpc>
                <a:spcPct val="100000"/>
              </a:lnSpc>
              <a:spcBef>
                <a:spcPts val="0"/>
              </a:spcBef>
              <a:spcAft>
                <a:spcPts val="0"/>
              </a:spcAft>
              <a:buClr>
                <a:srgbClr val="000000"/>
              </a:buClr>
              <a:buSzPts val="1400"/>
              <a:buFont typeface="Arial"/>
              <a:buNone/>
            </a:pPr>
            <a:endParaRPr lang="en-IN" sz="1200" b="0" i="0" u="none" strike="noStrike" cap="none">
              <a:solidFill>
                <a:srgbClr val="3F3F3F"/>
              </a:solidFill>
              <a:latin typeface="Open Sans"/>
              <a:ea typeface="Open Sans"/>
              <a:cs typeface="Open Sans"/>
              <a:sym typeface="Open Sans"/>
            </a:endParaRPr>
          </a:p>
          <a:p>
            <a:r>
              <a:rPr lang="en-US" b="1"/>
              <a:t>Explanation:</a:t>
            </a:r>
          </a:p>
          <a:p>
            <a:pPr>
              <a:buFont typeface="Arial" panose="020B0604020202020204" pitchFamily="34" charset="0"/>
              <a:buChar char="•"/>
            </a:pPr>
            <a:r>
              <a:rPr lang="en-US"/>
              <a:t>The loop iterates over each character in the string </a:t>
            </a:r>
            <a:r>
              <a:rPr lang="en-US" b="1"/>
              <a:t>"Hello string"</a:t>
            </a:r>
            <a:r>
              <a:rPr lang="en-US"/>
              <a:t>.</a:t>
            </a:r>
          </a:p>
          <a:p>
            <a:pPr>
              <a:buFont typeface="Arial" panose="020B0604020202020204" pitchFamily="34" charset="0"/>
              <a:buChar char="•"/>
            </a:pPr>
            <a:r>
              <a:rPr lang="en-US"/>
              <a:t>When it encounters the character "l", the break statement </a:t>
            </a:r>
            <a:r>
              <a:rPr lang="en-US" b="1"/>
              <a:t>terminates the loop</a:t>
            </a:r>
            <a:r>
              <a:rPr lang="en-US"/>
              <a:t> immediately.</a:t>
            </a:r>
          </a:p>
          <a:p>
            <a:pPr>
              <a:buFont typeface="Arial" panose="020B0604020202020204" pitchFamily="34" charset="0"/>
              <a:buChar char="•"/>
            </a:pPr>
            <a:r>
              <a:rPr lang="en-US"/>
              <a:t>Only </a:t>
            </a:r>
            <a:r>
              <a:rPr lang="en-US" b="1"/>
              <a:t>'H'</a:t>
            </a:r>
            <a:r>
              <a:rPr lang="en-US"/>
              <a:t> and </a:t>
            </a:r>
            <a:r>
              <a:rPr lang="en-US" b="1"/>
              <a:t>'e'</a:t>
            </a:r>
            <a:r>
              <a:rPr lang="en-US"/>
              <a:t> are printed because the loop stops at the first </a:t>
            </a:r>
            <a:r>
              <a:rPr lang="en-US" b="1"/>
              <a:t>'l'</a:t>
            </a:r>
            <a:r>
              <a:rPr lang="en-US"/>
              <a:t>.</a:t>
            </a:r>
          </a:p>
          <a:p>
            <a:pPr>
              <a:buFont typeface="Arial" panose="020B0604020202020204" pitchFamily="34" charset="0"/>
              <a:buChar char="•"/>
            </a:pPr>
            <a:r>
              <a:rPr lang="en-US"/>
              <a:t>The final print statement </a:t>
            </a:r>
            <a:r>
              <a:rPr lang="en-US" b="1"/>
              <a:t>"End of Loop"</a:t>
            </a:r>
            <a:r>
              <a:rPr lang="en-US"/>
              <a:t> executes after the loop exits.</a:t>
            </a:r>
          </a:p>
          <a:p>
            <a:pPr marL="457200" marR="0" lvl="0" indent="-228600" algn="l" rtl="0">
              <a:lnSpc>
                <a:spcPct val="100000"/>
              </a:lnSpc>
              <a:spcBef>
                <a:spcPts val="0"/>
              </a:spcBef>
              <a:spcAft>
                <a:spcPts val="0"/>
              </a:spcAft>
              <a:buClr>
                <a:srgbClr val="000000"/>
              </a:buClr>
              <a:buSzPts val="1400"/>
              <a:buFont typeface="Arial"/>
              <a:buNone/>
            </a:pPr>
            <a:endParaRPr lang="en-IN" sz="1200" b="0" i="0" u="none" strike="noStrike" cap="none">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IN" sz="1200" b="0" i="0" u="none" strike="noStrike" cap="none">
                <a:solidFill>
                  <a:srgbClr val="3F3F3F"/>
                </a:solidFill>
                <a:latin typeface="Open Sans"/>
                <a:ea typeface="Open Sans"/>
                <a:cs typeface="Open Sans"/>
                <a:sym typeface="Open Sans"/>
              </a:rPr>
              <a:t>Output</a:t>
            </a:r>
          </a:p>
          <a:p>
            <a:pPr marL="457200" marR="0" lvl="0" indent="-228600" algn="l" rtl="0">
              <a:lnSpc>
                <a:spcPct val="100000"/>
              </a:lnSpc>
              <a:spcBef>
                <a:spcPts val="0"/>
              </a:spcBef>
              <a:spcAft>
                <a:spcPts val="0"/>
              </a:spcAft>
              <a:buClr>
                <a:srgbClr val="000000"/>
              </a:buClr>
              <a:buSzPts val="1400"/>
              <a:buFont typeface="Arial"/>
              <a:buNone/>
            </a:pPr>
            <a:endParaRPr lang="en-IN" sz="1200" b="0" i="0" u="none" strike="noStrike" cap="none">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H</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e</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End of Loop</a:t>
            </a:r>
          </a:p>
          <a:p>
            <a:pPr marL="457200" marR="0" lvl="0" indent="-228600" algn="l" rtl="0">
              <a:lnSpc>
                <a:spcPct val="100000"/>
              </a:lnSpc>
              <a:spcBef>
                <a:spcPts val="0"/>
              </a:spcBef>
              <a:spcAft>
                <a:spcPts val="0"/>
              </a:spcAft>
              <a:buClr>
                <a:srgbClr val="000000"/>
              </a:buClr>
              <a:buSzPts val="1400"/>
              <a:buFont typeface="Arial"/>
              <a:buNone/>
            </a:pPr>
            <a:endParaRPr lang="en-IN" sz="1200" b="0" i="0" u="none" strike="noStrike" cap="none">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733" name="Google Shape;733;g32f5c31618a_2_6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32f5c31618a_2_6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6" name="Google Shape;746;g32f5c31618a_2_6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pPr marL="457200" marR="0" lvl="0" indent="-228600" algn="l" rtl="0">
              <a:lnSpc>
                <a:spcPct val="100000"/>
              </a:lnSpc>
              <a:spcBef>
                <a:spcPts val="0"/>
              </a:spcBef>
              <a:spcAft>
                <a:spcPts val="0"/>
              </a:spcAft>
              <a:buClr>
                <a:srgbClr val="000000"/>
              </a:buClr>
              <a:buSzPts val="1400"/>
              <a:buFont typeface="Arial"/>
              <a:buNone/>
            </a:pPr>
            <a:endParaRPr lang="en-IN" sz="1200" b="0" i="0" u="none" strike="noStrike" cap="none">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747" name="Google Shape;747;g32f5c31618a_2_6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32f5c31618a_2_6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g32f5c31618a_2_6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pPr marL="457200" marR="0" lvl="0" indent="-228600" algn="l" rtl="0">
              <a:lnSpc>
                <a:spcPct val="100000"/>
              </a:lnSpc>
              <a:spcBef>
                <a:spcPts val="0"/>
              </a:spcBef>
              <a:spcAft>
                <a:spcPts val="0"/>
              </a:spcAft>
              <a:buClr>
                <a:srgbClr val="000000"/>
              </a:buClr>
              <a:buSzPts val="1400"/>
              <a:buFont typeface="Arial"/>
              <a:buNone/>
            </a:pPr>
            <a:endParaRPr/>
          </a:p>
          <a:p>
            <a:r>
              <a:rPr lang="en-US" b="1"/>
              <a:t>Explanation:</a:t>
            </a:r>
          </a:p>
          <a:p>
            <a:pPr>
              <a:buFont typeface="Arial" panose="020B0604020202020204" pitchFamily="34" charset="0"/>
              <a:buChar char="•"/>
            </a:pPr>
            <a:r>
              <a:rPr lang="en-US"/>
              <a:t>The loop iterates over each character in the string </a:t>
            </a:r>
            <a:r>
              <a:rPr lang="en-US" b="1"/>
              <a:t>"Hello string"</a:t>
            </a:r>
            <a:r>
              <a:rPr lang="en-US"/>
              <a:t>.</a:t>
            </a:r>
          </a:p>
          <a:p>
            <a:pPr>
              <a:buFont typeface="Arial" panose="020B0604020202020204" pitchFamily="34" charset="0"/>
              <a:buChar char="•"/>
            </a:pPr>
            <a:r>
              <a:rPr lang="en-US"/>
              <a:t>When it encounters the character "l", the continue statement </a:t>
            </a:r>
            <a:r>
              <a:rPr lang="en-US" b="1"/>
              <a:t>skips</a:t>
            </a:r>
            <a:r>
              <a:rPr lang="en-US"/>
              <a:t> printing "l" and moves to the next iteration.</a:t>
            </a:r>
          </a:p>
          <a:p>
            <a:pPr>
              <a:buFont typeface="Arial" panose="020B0604020202020204" pitchFamily="34" charset="0"/>
              <a:buChar char="•"/>
            </a:pPr>
            <a:r>
              <a:rPr lang="en-US"/>
              <a:t>All other characters are printed normally.</a:t>
            </a:r>
          </a:p>
          <a:p>
            <a:pPr>
              <a:buFont typeface="Arial" panose="020B0604020202020204" pitchFamily="34" charset="0"/>
              <a:buChar char="•"/>
            </a:pPr>
            <a:r>
              <a:rPr lang="en-US"/>
              <a:t>The final print statement </a:t>
            </a:r>
            <a:r>
              <a:rPr lang="en-US" b="1"/>
              <a:t>"End of Loop"</a:t>
            </a:r>
            <a:r>
              <a:rPr lang="en-US"/>
              <a:t> executes after the loop finishes.</a:t>
            </a:r>
          </a:p>
          <a:p>
            <a:pPr marL="457200" marR="0" lvl="0" indent="-228600" algn="l" rtl="0">
              <a:lnSpc>
                <a:spcPct val="100000"/>
              </a:lnSpc>
              <a:spcBef>
                <a:spcPts val="0"/>
              </a:spcBef>
              <a:spcAft>
                <a:spcPts val="0"/>
              </a:spcAft>
              <a:buClr>
                <a:srgbClr val="000000"/>
              </a:buClr>
              <a:buSzPts val="1400"/>
              <a:buFont typeface="Arial"/>
              <a:buNone/>
            </a:pPr>
            <a:endParaRPr lang="en-IN"/>
          </a:p>
          <a:p>
            <a:pPr marL="457200" marR="0" lvl="0" indent="-228600" algn="l" rtl="0">
              <a:lnSpc>
                <a:spcPct val="100000"/>
              </a:lnSpc>
              <a:spcBef>
                <a:spcPts val="0"/>
              </a:spcBef>
              <a:spcAft>
                <a:spcPts val="0"/>
              </a:spcAft>
              <a:buClr>
                <a:srgbClr val="000000"/>
              </a:buClr>
              <a:buSzPts val="1400"/>
              <a:buFont typeface="Arial"/>
              <a:buNone/>
            </a:pPr>
            <a:r>
              <a:rPr lang="en-IN"/>
              <a:t>Output</a:t>
            </a:r>
          </a:p>
          <a:p>
            <a:pPr marL="457200" marR="0" lvl="0" indent="-228600" algn="l" rtl="0">
              <a:lnSpc>
                <a:spcPct val="100000"/>
              </a:lnSpc>
              <a:spcBef>
                <a:spcPts val="0"/>
              </a:spcBef>
              <a:spcAft>
                <a:spcPts val="0"/>
              </a:spcAft>
              <a:buClr>
                <a:srgbClr val="000000"/>
              </a:buClr>
              <a:buSzPts val="1400"/>
              <a:buFont typeface="Arial"/>
              <a:buNone/>
            </a:pPr>
            <a:endParaRPr lang="en-IN"/>
          </a:p>
          <a:p>
            <a:pPr marL="457200" marR="0" lvl="0" indent="-228600" algn="l" rtl="0">
              <a:lnSpc>
                <a:spcPct val="100000"/>
              </a:lnSpc>
              <a:spcBef>
                <a:spcPts val="0"/>
              </a:spcBef>
              <a:spcAft>
                <a:spcPts val="0"/>
              </a:spcAft>
              <a:buClr>
                <a:srgbClr val="000000"/>
              </a:buClr>
              <a:buSzPts val="1400"/>
              <a:buFont typeface="Arial"/>
              <a:buNone/>
            </a:pPr>
            <a:r>
              <a:rPr lang="pt-BR"/>
              <a:t>H</a:t>
            </a:r>
          </a:p>
          <a:p>
            <a:pPr marL="457200" marR="0" lvl="0" indent="-228600" algn="l" rtl="0">
              <a:lnSpc>
                <a:spcPct val="100000"/>
              </a:lnSpc>
              <a:spcBef>
                <a:spcPts val="0"/>
              </a:spcBef>
              <a:spcAft>
                <a:spcPts val="0"/>
              </a:spcAft>
              <a:buClr>
                <a:srgbClr val="000000"/>
              </a:buClr>
              <a:buSzPts val="1400"/>
              <a:buFont typeface="Arial"/>
              <a:buNone/>
            </a:pPr>
            <a:r>
              <a:rPr lang="pt-BR"/>
              <a:t>e</a:t>
            </a:r>
          </a:p>
          <a:p>
            <a:pPr marL="457200" marR="0" lvl="0" indent="-228600" algn="l" rtl="0">
              <a:lnSpc>
                <a:spcPct val="100000"/>
              </a:lnSpc>
              <a:spcBef>
                <a:spcPts val="0"/>
              </a:spcBef>
              <a:spcAft>
                <a:spcPts val="0"/>
              </a:spcAft>
              <a:buClr>
                <a:srgbClr val="000000"/>
              </a:buClr>
              <a:buSzPts val="1400"/>
              <a:buFont typeface="Arial"/>
              <a:buNone/>
            </a:pPr>
            <a:r>
              <a:rPr lang="pt-BR"/>
              <a:t>o</a:t>
            </a:r>
          </a:p>
          <a:p>
            <a:pPr marL="457200" marR="0" lvl="0" indent="-228600" algn="l" rtl="0">
              <a:lnSpc>
                <a:spcPct val="100000"/>
              </a:lnSpc>
              <a:spcBef>
                <a:spcPts val="0"/>
              </a:spcBef>
              <a:spcAft>
                <a:spcPts val="0"/>
              </a:spcAft>
              <a:buClr>
                <a:srgbClr val="000000"/>
              </a:buClr>
              <a:buSzPts val="1400"/>
              <a:buFont typeface="Arial"/>
              <a:buNone/>
            </a:pPr>
            <a:r>
              <a:rPr lang="pt-BR"/>
              <a:t>s</a:t>
            </a:r>
          </a:p>
          <a:p>
            <a:pPr marL="457200" marR="0" lvl="0" indent="-228600" algn="l" rtl="0">
              <a:lnSpc>
                <a:spcPct val="100000"/>
              </a:lnSpc>
              <a:spcBef>
                <a:spcPts val="0"/>
              </a:spcBef>
              <a:spcAft>
                <a:spcPts val="0"/>
              </a:spcAft>
              <a:buClr>
                <a:srgbClr val="000000"/>
              </a:buClr>
              <a:buSzPts val="1400"/>
              <a:buFont typeface="Arial"/>
              <a:buNone/>
            </a:pPr>
            <a:r>
              <a:rPr lang="pt-BR"/>
              <a:t>t</a:t>
            </a:r>
          </a:p>
          <a:p>
            <a:pPr marL="457200" marR="0" lvl="0" indent="-228600" algn="l" rtl="0">
              <a:lnSpc>
                <a:spcPct val="100000"/>
              </a:lnSpc>
              <a:spcBef>
                <a:spcPts val="0"/>
              </a:spcBef>
              <a:spcAft>
                <a:spcPts val="0"/>
              </a:spcAft>
              <a:buClr>
                <a:srgbClr val="000000"/>
              </a:buClr>
              <a:buSzPts val="1400"/>
              <a:buFont typeface="Arial"/>
              <a:buNone/>
            </a:pPr>
            <a:r>
              <a:rPr lang="pt-BR"/>
              <a:t>r</a:t>
            </a:r>
          </a:p>
          <a:p>
            <a:pPr marL="457200" marR="0" lvl="0" indent="-228600" algn="l" rtl="0">
              <a:lnSpc>
                <a:spcPct val="100000"/>
              </a:lnSpc>
              <a:spcBef>
                <a:spcPts val="0"/>
              </a:spcBef>
              <a:spcAft>
                <a:spcPts val="0"/>
              </a:spcAft>
              <a:buClr>
                <a:srgbClr val="000000"/>
              </a:buClr>
              <a:buSzPts val="1400"/>
              <a:buFont typeface="Arial"/>
              <a:buNone/>
            </a:pPr>
            <a:r>
              <a:rPr lang="pt-BR"/>
              <a:t>i</a:t>
            </a:r>
          </a:p>
          <a:p>
            <a:pPr marL="457200" marR="0" lvl="0" indent="-228600" algn="l" rtl="0">
              <a:lnSpc>
                <a:spcPct val="100000"/>
              </a:lnSpc>
              <a:spcBef>
                <a:spcPts val="0"/>
              </a:spcBef>
              <a:spcAft>
                <a:spcPts val="0"/>
              </a:spcAft>
              <a:buClr>
                <a:srgbClr val="000000"/>
              </a:buClr>
              <a:buSzPts val="1400"/>
              <a:buFont typeface="Arial"/>
              <a:buNone/>
            </a:pPr>
            <a:r>
              <a:rPr lang="pt-BR"/>
              <a:t>n</a:t>
            </a:r>
          </a:p>
          <a:p>
            <a:pPr marL="457200" marR="0" lvl="0" indent="-228600" algn="l" rtl="0">
              <a:lnSpc>
                <a:spcPct val="100000"/>
              </a:lnSpc>
              <a:spcBef>
                <a:spcPts val="0"/>
              </a:spcBef>
              <a:spcAft>
                <a:spcPts val="0"/>
              </a:spcAft>
              <a:buClr>
                <a:srgbClr val="000000"/>
              </a:buClr>
              <a:buSzPts val="1400"/>
              <a:buFont typeface="Arial"/>
              <a:buNone/>
            </a:pPr>
            <a:r>
              <a:rPr lang="pt-BR"/>
              <a:t>g</a:t>
            </a:r>
          </a:p>
          <a:p>
            <a:pPr marL="457200" marR="0" lvl="0" indent="-228600" algn="l" rtl="0">
              <a:lnSpc>
                <a:spcPct val="100000"/>
              </a:lnSpc>
              <a:spcBef>
                <a:spcPts val="0"/>
              </a:spcBef>
              <a:spcAft>
                <a:spcPts val="0"/>
              </a:spcAft>
              <a:buClr>
                <a:srgbClr val="000000"/>
              </a:buClr>
              <a:buSzPts val="1400"/>
              <a:buFont typeface="Arial"/>
              <a:buNone/>
            </a:pPr>
            <a:r>
              <a:rPr lang="pt-BR"/>
              <a:t>End of Loop</a:t>
            </a: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762" name="Google Shape;762;g32f5c31618a_2_6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effectLst/>
                <a:latin typeface="Segoe UI" panose="020B0502040204020203" pitchFamily="34" charset="0"/>
              </a:rPr>
              <a:t>Instructor Notes:</a:t>
            </a:r>
            <a:endParaRPr lang="en-US" sz="1800" b="1">
              <a:effectLst/>
              <a:latin typeface="Arial" panose="020B0604020202020204" pitchFamily="34" charset="0"/>
            </a:endParaRPr>
          </a:p>
          <a:p>
            <a:endParaRPr lang="en-IN"/>
          </a:p>
          <a:p>
            <a:endParaRPr lang="en-IN"/>
          </a:p>
          <a:p>
            <a:endParaRPr lang="en-IN"/>
          </a:p>
          <a:p>
            <a:r>
              <a:rPr lang="en-US" b="1"/>
              <a:t>Key Features of Lists:</a:t>
            </a:r>
          </a:p>
          <a:p>
            <a:r>
              <a:rPr lang="en-US"/>
              <a:t>✔ </a:t>
            </a:r>
            <a:r>
              <a:rPr lang="en-US" b="1"/>
              <a:t>Ordered:</a:t>
            </a:r>
            <a:r>
              <a:rPr lang="en-US"/>
              <a:t> Elements maintain their insertion order.</a:t>
            </a:r>
            <a:br>
              <a:rPr lang="en-US"/>
            </a:br>
            <a:r>
              <a:rPr lang="en-US"/>
              <a:t>✔ </a:t>
            </a:r>
            <a:r>
              <a:rPr lang="en-US" b="1"/>
              <a:t>Mutable:</a:t>
            </a:r>
            <a:r>
              <a:rPr lang="en-US"/>
              <a:t> Elements can be added, removed, or modified.</a:t>
            </a:r>
            <a:br>
              <a:rPr lang="en-US"/>
            </a:br>
            <a:r>
              <a:rPr lang="en-US"/>
              <a:t>✔ </a:t>
            </a:r>
            <a:r>
              <a:rPr lang="en-US" b="1"/>
              <a:t>Allows Duplicates:</a:t>
            </a:r>
            <a:r>
              <a:rPr lang="en-US"/>
              <a:t> Lists can store multiple identical values.</a:t>
            </a:r>
            <a:br>
              <a:rPr lang="en-US"/>
            </a:br>
            <a:r>
              <a:rPr lang="en-US"/>
              <a:t>✔ </a:t>
            </a:r>
            <a:r>
              <a:rPr lang="en-US" b="1"/>
              <a:t>Supports Multiple Data Types:</a:t>
            </a:r>
            <a:r>
              <a:rPr lang="en-US"/>
              <a:t> Lists can contain integers, strings, and even other lists.</a:t>
            </a:r>
            <a:br>
              <a:rPr lang="en-US"/>
            </a:br>
            <a:r>
              <a:rPr lang="en-US"/>
              <a:t>✔ </a:t>
            </a:r>
            <a:r>
              <a:rPr lang="en-US" b="1"/>
              <a:t>Indexing and Slicing:</a:t>
            </a:r>
            <a:r>
              <a:rPr lang="en-US"/>
              <a:t> Elements can be accessed using index positions (positive and negative).</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9</a:t>
            </a:fld>
            <a:endParaRPr lang="en-US"/>
          </a:p>
        </p:txBody>
      </p:sp>
    </p:spTree>
    <p:extLst>
      <p:ext uri="{BB962C8B-B14F-4D97-AF65-F5344CB8AC3E}">
        <p14:creationId xmlns:p14="http://schemas.microsoft.com/office/powerpoint/2010/main" val="27916784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32f5c31618a_2_6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9" name="Google Shape;779;g32f5c31618a_2_6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t>Image source : https://blog.finxter.com/for-else-and-while-else-in-python-a-helpful-guide/</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This slide is 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780" name="Google Shape;780;g32f5c31618a_2_6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32f5c31618a_2_7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7" name="Google Shape;817;g32f5c31618a_2_7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t>Image source : https://blog.finxter.com/for-else-and-while-else-in-python-a-helpful-guide/</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This slide is self explanatory</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818" name="Google Shape;818;g32f5c31618a_2_7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32f5c31618a_2_7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9" name="Google Shape;859;g32f5c31618a_2_7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pPr marL="457200" marR="0" lvl="0" indent="-228600" algn="l" rtl="0">
              <a:lnSpc>
                <a:spcPct val="100000"/>
              </a:lnSpc>
              <a:spcBef>
                <a:spcPts val="0"/>
              </a:spcBef>
              <a:spcAft>
                <a:spcPts val="0"/>
              </a:spcAft>
              <a:buClr>
                <a:srgbClr val="000000"/>
              </a:buClr>
              <a:buSzPts val="1400"/>
              <a:buFont typeface="Arial"/>
              <a:buNone/>
            </a:pPr>
            <a:endParaRPr lang="en"/>
          </a:p>
          <a:p>
            <a:r>
              <a:rPr lang="en-US" b="1"/>
              <a:t>Explanation:</a:t>
            </a:r>
          </a:p>
          <a:p>
            <a:pPr>
              <a:buFont typeface="Arial" panose="020B0604020202020204" pitchFamily="34" charset="0"/>
              <a:buChar char="•"/>
            </a:pPr>
            <a:r>
              <a:rPr lang="en-US"/>
              <a:t>The loop iterates through the list </a:t>
            </a:r>
            <a:r>
              <a:rPr lang="en-US" b="1"/>
              <a:t>numbers</a:t>
            </a:r>
            <a:r>
              <a:rPr lang="en-US"/>
              <a:t>.</a:t>
            </a:r>
          </a:p>
          <a:p>
            <a:pPr>
              <a:buFont typeface="Arial" panose="020B0604020202020204" pitchFamily="34" charset="0"/>
              <a:buChar char="•"/>
            </a:pPr>
            <a:r>
              <a:rPr lang="en-US"/>
              <a:t>When it encounters </a:t>
            </a:r>
            <a:r>
              <a:rPr lang="en-US" b="1"/>
              <a:t>6</a:t>
            </a:r>
            <a:r>
              <a:rPr lang="en-US"/>
              <a:t>, it prints "Number found!" and </a:t>
            </a:r>
            <a:r>
              <a:rPr lang="en-US" b="1"/>
              <a:t>breaks</a:t>
            </a:r>
            <a:r>
              <a:rPr lang="en-US"/>
              <a:t> the loop.</a:t>
            </a:r>
          </a:p>
          <a:p>
            <a:pPr>
              <a:buFont typeface="Arial" panose="020B0604020202020204" pitchFamily="34" charset="0"/>
              <a:buChar char="•"/>
            </a:pPr>
            <a:r>
              <a:rPr lang="en-US"/>
              <a:t>The else block is only executed </a:t>
            </a:r>
            <a:r>
              <a:rPr lang="en-US" b="1"/>
              <a:t>if the loop completes fully</a:t>
            </a:r>
            <a:r>
              <a:rPr lang="en-US"/>
              <a:t> without a break.</a:t>
            </a:r>
          </a:p>
          <a:p>
            <a:pPr>
              <a:buFont typeface="Arial" panose="020B0604020202020204" pitchFamily="34" charset="0"/>
              <a:buChar char="•"/>
            </a:pPr>
            <a:r>
              <a:rPr lang="en-US"/>
              <a:t>Since the loop </a:t>
            </a:r>
            <a:r>
              <a:rPr lang="en-US" b="1"/>
              <a:t>exits early</a:t>
            </a:r>
            <a:r>
              <a:rPr lang="en-US"/>
              <a:t> upon finding 6, "Number not found!" is </a:t>
            </a:r>
            <a:r>
              <a:rPr lang="en-US" b="1"/>
              <a:t>not printed</a:t>
            </a:r>
            <a:r>
              <a:rPr lang="en-US"/>
              <a:t>.</a:t>
            </a:r>
          </a:p>
          <a:p>
            <a:pPr marL="457200" marR="0" lvl="0" indent="-228600" algn="l" rtl="0">
              <a:lnSpc>
                <a:spcPct val="100000"/>
              </a:lnSpc>
              <a:spcBef>
                <a:spcPts val="0"/>
              </a:spcBef>
              <a:spcAft>
                <a:spcPts val="0"/>
              </a:spcAft>
              <a:buClr>
                <a:srgbClr val="000000"/>
              </a:buClr>
              <a:buSzPts val="1400"/>
              <a:buFont typeface="Arial"/>
              <a:buNone/>
            </a:pPr>
            <a:endParaRPr lang="en"/>
          </a:p>
          <a:p>
            <a:pPr marL="457200" marR="0" lvl="0" indent="-228600" algn="l" rtl="0">
              <a:lnSpc>
                <a:spcPct val="100000"/>
              </a:lnSpc>
              <a:spcBef>
                <a:spcPts val="0"/>
              </a:spcBef>
              <a:spcAft>
                <a:spcPts val="0"/>
              </a:spcAft>
              <a:buClr>
                <a:srgbClr val="000000"/>
              </a:buClr>
              <a:buSzPts val="1400"/>
              <a:buFont typeface="Arial"/>
              <a:buNone/>
            </a:pPr>
            <a:r>
              <a:rPr lang="en-IN"/>
              <a:t>O</a:t>
            </a:r>
            <a:r>
              <a:rPr lang="en"/>
              <a:t>utput</a:t>
            </a:r>
          </a:p>
          <a:p>
            <a:pPr marL="457200" marR="0" lvl="0" indent="-228600" algn="l" rtl="0">
              <a:lnSpc>
                <a:spcPct val="100000"/>
              </a:lnSpc>
              <a:spcBef>
                <a:spcPts val="0"/>
              </a:spcBef>
              <a:spcAft>
                <a:spcPts val="0"/>
              </a:spcAft>
              <a:buClr>
                <a:srgbClr val="000000"/>
              </a:buClr>
              <a:buSzPts val="1400"/>
              <a:buFont typeface="Arial"/>
              <a:buNone/>
            </a:pPr>
            <a:r>
              <a:rPr lang="en-IN"/>
              <a:t>Number found!</a:t>
            </a:r>
          </a:p>
          <a:p>
            <a:pPr marL="457200" marR="0" lvl="0" indent="-228600" algn="l" rtl="0">
              <a:lnSpc>
                <a:spcPct val="100000"/>
              </a:lnSpc>
              <a:spcBef>
                <a:spcPts val="0"/>
              </a:spcBef>
              <a:spcAft>
                <a:spcPts val="0"/>
              </a:spcAft>
              <a:buClr>
                <a:srgbClr val="000000"/>
              </a:buClr>
              <a:buSzPts val="1400"/>
              <a:buFont typeface="Arial"/>
              <a:buNone/>
            </a:pPr>
            <a:endParaRPr lang="en"/>
          </a:p>
        </p:txBody>
      </p:sp>
      <p:sp>
        <p:nvSpPr>
          <p:cNvPr id="860" name="Google Shape;860;g32f5c31618a_2_7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32f5c31618a_2_7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2" name="Google Shape;872;g32f5c31618a_2_7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pPr marL="457200" marR="0" lvl="0" indent="-228600" algn="l" rtl="0">
              <a:lnSpc>
                <a:spcPct val="100000"/>
              </a:lnSpc>
              <a:spcBef>
                <a:spcPts val="0"/>
              </a:spcBef>
              <a:spcAft>
                <a:spcPts val="0"/>
              </a:spcAft>
              <a:buClr>
                <a:srgbClr val="000000"/>
              </a:buClr>
              <a:buSzPts val="1400"/>
              <a:buFont typeface="Arial"/>
              <a:buNone/>
            </a:pPr>
            <a:endParaRPr lang="en-IN" sz="1200" b="0" i="0" u="none" strike="noStrike" cap="none">
              <a:solidFill>
                <a:srgbClr val="3F3F3F"/>
              </a:solidFill>
              <a:latin typeface="Open Sans"/>
              <a:ea typeface="Open Sans"/>
              <a:cs typeface="Open Sans"/>
              <a:sym typeface="Open Sans"/>
            </a:endParaRPr>
          </a:p>
          <a:p>
            <a:r>
              <a:rPr lang="en-US" b="1"/>
              <a:t>Explanation:</a:t>
            </a:r>
          </a:p>
          <a:p>
            <a:pPr>
              <a:buFont typeface="Arial" panose="020B0604020202020204" pitchFamily="34" charset="0"/>
              <a:buChar char="•"/>
            </a:pPr>
            <a:r>
              <a:rPr lang="en-US"/>
              <a:t>The loop starts with count = 0 and runs </a:t>
            </a:r>
            <a:r>
              <a:rPr lang="en-US" b="1"/>
              <a:t>while count &lt; 5</a:t>
            </a:r>
            <a:r>
              <a:rPr lang="en-US"/>
              <a:t>.</a:t>
            </a:r>
          </a:p>
          <a:p>
            <a:pPr>
              <a:buFont typeface="Arial" panose="020B0604020202020204" pitchFamily="34" charset="0"/>
              <a:buChar char="•"/>
            </a:pPr>
            <a:r>
              <a:rPr lang="en-US"/>
              <a:t>It prints the current </a:t>
            </a:r>
            <a:r>
              <a:rPr lang="en-US" b="1"/>
              <a:t>count</a:t>
            </a:r>
            <a:r>
              <a:rPr lang="en-US"/>
              <a:t> value in each iteration.</a:t>
            </a:r>
          </a:p>
          <a:p>
            <a:pPr>
              <a:buFont typeface="Arial" panose="020B0604020202020204" pitchFamily="34" charset="0"/>
              <a:buChar char="•"/>
            </a:pPr>
            <a:r>
              <a:rPr lang="en-US"/>
              <a:t>When count == 3, it prints "Count reached 3!" and </a:t>
            </a:r>
            <a:r>
              <a:rPr lang="en-US" b="1"/>
              <a:t>exits the loop using break</a:t>
            </a:r>
            <a:r>
              <a:rPr lang="en-US"/>
              <a:t>.</a:t>
            </a:r>
          </a:p>
          <a:p>
            <a:pPr>
              <a:buFont typeface="Arial" panose="020B0604020202020204" pitchFamily="34" charset="0"/>
              <a:buChar char="•"/>
            </a:pPr>
            <a:r>
              <a:rPr lang="en-US"/>
              <a:t>The else block </a:t>
            </a:r>
            <a:r>
              <a:rPr lang="en-US" b="1"/>
              <a:t>only executes if the loop completes naturally</a:t>
            </a:r>
            <a:r>
              <a:rPr lang="en-US"/>
              <a:t> (without break), but here it doesn’t execute since break stops the loop.</a:t>
            </a:r>
          </a:p>
          <a:p>
            <a:pPr marL="457200" marR="0" lvl="0" indent="-228600" algn="l" rtl="0">
              <a:lnSpc>
                <a:spcPct val="100000"/>
              </a:lnSpc>
              <a:spcBef>
                <a:spcPts val="0"/>
              </a:spcBef>
              <a:spcAft>
                <a:spcPts val="0"/>
              </a:spcAft>
              <a:buClr>
                <a:srgbClr val="000000"/>
              </a:buClr>
              <a:buSzPts val="1400"/>
              <a:buFont typeface="Arial"/>
              <a:buNone/>
            </a:pPr>
            <a:endParaRPr lang="en-IN" sz="1200" b="0" i="0" u="none" strike="noStrike" cap="none">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IN" sz="1200" b="0" i="0" u="none" strike="noStrike" cap="none">
                <a:solidFill>
                  <a:srgbClr val="3F3F3F"/>
                </a:solidFill>
                <a:latin typeface="Open Sans"/>
                <a:ea typeface="Open Sans"/>
                <a:cs typeface="Open Sans"/>
                <a:sym typeface="Open Sans"/>
              </a:rPr>
              <a:t>Output</a:t>
            </a:r>
          </a:p>
          <a:p>
            <a:pPr marL="457200" marR="0" lvl="0" indent="-228600" algn="l" rtl="0">
              <a:lnSpc>
                <a:spcPct val="100000"/>
              </a:lnSpc>
              <a:spcBef>
                <a:spcPts val="0"/>
              </a:spcBef>
              <a:spcAft>
                <a:spcPts val="0"/>
              </a:spcAft>
              <a:buClr>
                <a:srgbClr val="000000"/>
              </a:buClr>
              <a:buSzPts val="1400"/>
              <a:buFont typeface="Arial"/>
              <a:buNone/>
            </a:pPr>
            <a:endParaRPr lang="en-IN" sz="1200" b="0" i="0" u="none" strike="noStrike" cap="none">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Count: 0</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Count: 1</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Count: 2</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Count: 3</a:t>
            </a: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rgbClr val="3F3F3F"/>
                </a:solidFill>
                <a:latin typeface="Open Sans"/>
                <a:ea typeface="Open Sans"/>
                <a:cs typeface="Open Sans"/>
                <a:sym typeface="Open Sans"/>
              </a:rPr>
              <a:t>Count reached 3!</a:t>
            </a:r>
          </a:p>
          <a:p>
            <a:pPr marL="457200" marR="0" lvl="0" indent="-228600" algn="l" rtl="0">
              <a:lnSpc>
                <a:spcPct val="100000"/>
              </a:lnSpc>
              <a:spcBef>
                <a:spcPts val="0"/>
              </a:spcBef>
              <a:spcAft>
                <a:spcPts val="0"/>
              </a:spcAft>
              <a:buClr>
                <a:srgbClr val="000000"/>
              </a:buClr>
              <a:buSzPts val="1400"/>
              <a:buFont typeface="Arial"/>
              <a:buNone/>
            </a:pPr>
            <a:endParaRPr lang="en-IN" sz="1200" b="0" i="0" u="none" strike="noStrike" cap="none">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873" name="Google Shape;873;g32f5c31618a_2_7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76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6BA5B-9AA6-2CDA-6E0B-680D1AA9C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0AE6E-C68E-41EC-4E5A-7095E917D7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649177-3747-FCB9-E41C-D1E1D63C86F5}"/>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r>
              <a:rPr lang="en-US" b="1"/>
              <a:t>Correct Answer:</a:t>
            </a:r>
            <a:r>
              <a:rPr lang="en-US"/>
              <a:t> </a:t>
            </a:r>
            <a:r>
              <a:rPr lang="en-US" b="1"/>
              <a:t>C. The continue statement skips the rest of the current iteration and moves to the next iteration.</a:t>
            </a:r>
            <a:r>
              <a:rPr lang="en-IN" b="1"/>
              <a:t> </a:t>
            </a:r>
          </a:p>
          <a:p>
            <a:endParaRPr lang="en-IN" b="1"/>
          </a:p>
          <a:p>
            <a:r>
              <a:rPr lang="en-IN"/>
              <a:t>Explanation:</a:t>
            </a:r>
            <a:endParaRPr lang="en-IN" b="1"/>
          </a:p>
          <a:p>
            <a:r>
              <a:rPr lang="en-US" b="1"/>
              <a:t>C is correct</a:t>
            </a:r>
            <a:r>
              <a:rPr lang="en-US"/>
              <a:t>: The continue statement </a:t>
            </a:r>
            <a:r>
              <a:rPr lang="en-US" b="1"/>
              <a:t>skips the current iteration</a:t>
            </a:r>
            <a:r>
              <a:rPr lang="en-US"/>
              <a:t> and moves to the next one.</a:t>
            </a:r>
            <a:endParaRPr lang="en-IN"/>
          </a:p>
        </p:txBody>
      </p:sp>
      <p:sp>
        <p:nvSpPr>
          <p:cNvPr id="4" name="Slide Number Placeholder 3">
            <a:extLst>
              <a:ext uri="{FF2B5EF4-FFF2-40B4-BE49-F238E27FC236}">
                <a16:creationId xmlns:a16="http://schemas.microsoft.com/office/drawing/2014/main" id="{AC431B76-B9D3-3C3A-823C-F979877E3532}"/>
              </a:ext>
            </a:extLst>
          </p:cNvPr>
          <p:cNvSpPr>
            <a:spLocks noGrp="1"/>
          </p:cNvSpPr>
          <p:nvPr>
            <p:ph type="sldNum" sz="quarter" idx="5"/>
          </p:nvPr>
        </p:nvSpPr>
        <p:spPr/>
        <p:txBody>
          <a:bodyPr/>
          <a:lstStyle/>
          <a:p>
            <a:fld id="{0AC900C1-7326-4B4D-9C4E-22E7230B62CC}" type="slidenum">
              <a:rPr lang="en-US" smtClean="0"/>
              <a:t>77</a:t>
            </a:fld>
            <a:endParaRPr lang="en-US"/>
          </a:p>
        </p:txBody>
      </p:sp>
    </p:spTree>
    <p:extLst>
      <p:ext uri="{BB962C8B-B14F-4D97-AF65-F5344CB8AC3E}">
        <p14:creationId xmlns:p14="http://schemas.microsoft.com/office/powerpoint/2010/main" val="7308905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B2887-71BB-B80F-6A8A-EDEAB2EF43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47DDEF-9C19-8128-B3D5-B0FC8B2137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920460-CFB7-A677-A9B0-94B17C65DED1}"/>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r>
              <a:rPr lang="en-IN">
                <a:cs typeface="Calibri" panose="020F0502020204030204"/>
              </a:rPr>
              <a:t>Please demonstrate the actions specified on the slide. Additionally, encourage the learners to actively participate by performing the tasks along with you during the demonstration.</a:t>
            </a:r>
          </a:p>
          <a:p>
            <a:endParaRPr lang="en-IN">
              <a:cs typeface="Calibri" panose="020F0502020204030204"/>
            </a:endParaRPr>
          </a:p>
          <a:p>
            <a:r>
              <a:rPr lang="en-IN">
                <a:cs typeface="Calibri" panose="020F0502020204030204"/>
              </a:rPr>
              <a:t>For further guidance, you can refer to the elaborated demo document. </a:t>
            </a:r>
          </a:p>
          <a:p>
            <a:endParaRPr lang="en-IN">
              <a:cs typeface="Calibri" panose="020F0502020204030204"/>
            </a:endParaRPr>
          </a:p>
          <a:p>
            <a:endParaRPr lang="en-IN">
              <a:cs typeface="Calibri" panose="020F0502020204030204"/>
            </a:endParaRPr>
          </a:p>
          <a:p>
            <a:r>
              <a:rPr lang="en-US" b="1"/>
              <a:t>Steps to Perform:</a:t>
            </a:r>
          </a:p>
          <a:p>
            <a:pPr>
              <a:buFont typeface="+mj-lt"/>
              <a:buAutoNum type="arabicPeriod"/>
            </a:pPr>
            <a:r>
              <a:rPr lang="en-US"/>
              <a:t>Write an </a:t>
            </a:r>
            <a:r>
              <a:rPr lang="en-US" b="1"/>
              <a:t>if-</a:t>
            </a:r>
            <a:r>
              <a:rPr lang="en-US" b="1" err="1"/>
              <a:t>elif</a:t>
            </a:r>
            <a:r>
              <a:rPr lang="en-US" b="1"/>
              <a:t>-else</a:t>
            </a:r>
            <a:r>
              <a:rPr lang="en-US"/>
              <a:t> statement to check a user’s age and categorize them as </a:t>
            </a:r>
            <a:r>
              <a:rPr lang="en-US" b="1"/>
              <a:t>Child, Teen, or Adult</a:t>
            </a:r>
            <a:r>
              <a:rPr lang="en-US"/>
              <a:t>.</a:t>
            </a:r>
          </a:p>
          <a:p>
            <a:pPr>
              <a:buFont typeface="+mj-lt"/>
              <a:buAutoNum type="arabicPeriod"/>
            </a:pPr>
            <a:r>
              <a:rPr lang="en-US"/>
              <a:t>Implement a </a:t>
            </a:r>
            <a:r>
              <a:rPr lang="en-US" b="1"/>
              <a:t>for loop</a:t>
            </a:r>
            <a:r>
              <a:rPr lang="en-US"/>
              <a:t> to iterate through a list of numbers and print only the </a:t>
            </a:r>
            <a:r>
              <a:rPr lang="en-US" b="1"/>
              <a:t>even numbers</a:t>
            </a:r>
            <a:r>
              <a:rPr lang="en-US"/>
              <a:t>.</a:t>
            </a:r>
          </a:p>
          <a:p>
            <a:pPr>
              <a:buFont typeface="+mj-lt"/>
              <a:buAutoNum type="arabicPeriod"/>
            </a:pPr>
            <a:r>
              <a:rPr lang="en-US"/>
              <a:t>Use a </a:t>
            </a:r>
            <a:r>
              <a:rPr lang="en-US" b="1"/>
              <a:t>while loop</a:t>
            </a:r>
            <a:r>
              <a:rPr lang="en-US"/>
              <a:t> to allow the user to keep entering values until they type "exit".</a:t>
            </a:r>
          </a:p>
          <a:p>
            <a:pPr>
              <a:buFont typeface="+mj-lt"/>
              <a:buAutoNum type="arabicPeriod"/>
            </a:pPr>
            <a:r>
              <a:rPr lang="en-US"/>
              <a:t>Include a </a:t>
            </a:r>
            <a:r>
              <a:rPr lang="en-US" b="1"/>
              <a:t>break statement</a:t>
            </a:r>
            <a:r>
              <a:rPr lang="en-US"/>
              <a:t> to stop a loop when a specific condition is met.</a:t>
            </a:r>
          </a:p>
          <a:p>
            <a:pPr>
              <a:buFont typeface="+mj-lt"/>
              <a:buAutoNum type="arabicPeriod"/>
            </a:pPr>
            <a:r>
              <a:rPr lang="en-US"/>
              <a:t>Include a </a:t>
            </a:r>
            <a:r>
              <a:rPr lang="en-US" b="1"/>
              <a:t>continue statement</a:t>
            </a:r>
            <a:r>
              <a:rPr lang="en-US"/>
              <a:t> to skip an iteration when a certain condition occurs.</a:t>
            </a:r>
          </a:p>
          <a:p>
            <a:pPr>
              <a:buFont typeface="+mj-lt"/>
              <a:buAutoNum type="arabicPeriod"/>
            </a:pPr>
            <a:r>
              <a:rPr lang="en-US"/>
              <a:t>Implement </a:t>
            </a:r>
            <a:r>
              <a:rPr lang="en-US" b="1"/>
              <a:t>nested loops</a:t>
            </a:r>
            <a:r>
              <a:rPr lang="en-US"/>
              <a:t> to generate a simple multiplication table for numbers </a:t>
            </a:r>
            <a:r>
              <a:rPr lang="en-US" b="1"/>
              <a:t>1 to 3</a:t>
            </a:r>
            <a:r>
              <a:rPr lang="en-US"/>
              <a:t>.</a:t>
            </a:r>
          </a:p>
          <a:p>
            <a:endParaRPr lang="en-IN">
              <a:cs typeface="Calibri" panose="020F0502020204030204"/>
            </a:endParaRPr>
          </a:p>
        </p:txBody>
      </p:sp>
      <p:sp>
        <p:nvSpPr>
          <p:cNvPr id="4" name="Slide Number Placeholder 3">
            <a:extLst>
              <a:ext uri="{FF2B5EF4-FFF2-40B4-BE49-F238E27FC236}">
                <a16:creationId xmlns:a16="http://schemas.microsoft.com/office/drawing/2014/main" id="{230EDB5B-CF1E-20D3-65F8-DCDA7E21D1D7}"/>
              </a:ext>
            </a:extLst>
          </p:cNvPr>
          <p:cNvSpPr>
            <a:spLocks noGrp="1"/>
          </p:cNvSpPr>
          <p:nvPr>
            <p:ph type="sldNum" sz="quarter" idx="5"/>
          </p:nvPr>
        </p:nvSpPr>
        <p:spPr/>
        <p:txBody>
          <a:bodyPr/>
          <a:lstStyle/>
          <a:p>
            <a:fld id="{0AC900C1-7326-4B4D-9C4E-22E7230B62CC}" type="slidenum">
              <a:rPr lang="en-US" smtClean="0"/>
              <a:t>78</a:t>
            </a:fld>
            <a:endParaRPr lang="en-US"/>
          </a:p>
        </p:txBody>
      </p:sp>
    </p:spTree>
    <p:extLst>
      <p:ext uri="{BB962C8B-B14F-4D97-AF65-F5344CB8AC3E}">
        <p14:creationId xmlns:p14="http://schemas.microsoft.com/office/powerpoint/2010/main" val="21328787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79</a:t>
            </a:fld>
            <a:endParaRPr lang="en-US"/>
          </a:p>
        </p:txBody>
      </p:sp>
    </p:spTree>
    <p:extLst>
      <p:ext uri="{BB962C8B-B14F-4D97-AF65-F5344CB8AC3E}">
        <p14:creationId xmlns:p14="http://schemas.microsoft.com/office/powerpoint/2010/main" val="27242603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r>
              <a:rPr lang="en-US" b="1"/>
              <a:t>expression</a:t>
            </a:r>
            <a:r>
              <a:rPr lang="en-US"/>
              <a:t> → Operation performed on each item</a:t>
            </a:r>
          </a:p>
          <a:p>
            <a:r>
              <a:rPr lang="en-US" b="1" err="1"/>
              <a:t>iterable</a:t>
            </a:r>
            <a:r>
              <a:rPr lang="en-US"/>
              <a:t> → The source data (list, range, etc.)</a:t>
            </a:r>
          </a:p>
          <a:p>
            <a:r>
              <a:rPr lang="en-US" b="1"/>
              <a:t>condition (optional)</a:t>
            </a:r>
            <a:r>
              <a:rPr lang="en-US"/>
              <a:t> → Filters elements before adding them to the new list</a:t>
            </a:r>
          </a:p>
          <a:p>
            <a:endParaRPr lang="en-US"/>
          </a:p>
          <a:p>
            <a:endParaRPr lang="en-US"/>
          </a:p>
          <a:p>
            <a:endParaRPr lang="en-US"/>
          </a:p>
          <a:p>
            <a:endParaRPr lang="en-US"/>
          </a:p>
          <a:p>
            <a:endParaRPr lang="en-US"/>
          </a:p>
          <a:p>
            <a:r>
              <a:rPr lang="en-IN"/>
              <a:t>Output -&gt; Collection -&gt; condition</a:t>
            </a:r>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80</a:t>
            </a:fld>
            <a:endParaRPr lang="en-US"/>
          </a:p>
        </p:txBody>
      </p:sp>
    </p:spTree>
    <p:extLst>
      <p:ext uri="{BB962C8B-B14F-4D97-AF65-F5344CB8AC3E}">
        <p14:creationId xmlns:p14="http://schemas.microsoft.com/office/powerpoint/2010/main" val="8988376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81</a:t>
            </a:fld>
            <a:endParaRPr lang="en-US"/>
          </a:p>
        </p:txBody>
      </p:sp>
    </p:spTree>
    <p:extLst>
      <p:ext uri="{BB962C8B-B14F-4D97-AF65-F5344CB8AC3E}">
        <p14:creationId xmlns:p14="http://schemas.microsoft.com/office/powerpoint/2010/main" val="28638905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3CA37-D111-AC76-73FD-57F288B9DE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8A6D5E-83B7-F84B-CAD7-B66DF548D2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CD64FC-2B28-6655-54AA-48EFF20BD339}"/>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pPr>
              <a:buFont typeface="Arial" panose="020B0604020202020204" pitchFamily="34" charset="0"/>
              <a:buChar char="•"/>
            </a:pPr>
            <a:r>
              <a:rPr lang="en-US" b="1"/>
              <a:t>expression</a:t>
            </a:r>
            <a:r>
              <a:rPr lang="en-US"/>
              <a:t> → Operation performed on each item</a:t>
            </a:r>
          </a:p>
          <a:p>
            <a:pPr>
              <a:buFont typeface="Arial" panose="020B0604020202020204" pitchFamily="34" charset="0"/>
              <a:buChar char="•"/>
            </a:pPr>
            <a:r>
              <a:rPr lang="en-US" b="1" err="1"/>
              <a:t>iterable</a:t>
            </a:r>
            <a:r>
              <a:rPr lang="en-US"/>
              <a:t> → The source data (list, range, etc.)</a:t>
            </a:r>
          </a:p>
          <a:p>
            <a:pPr>
              <a:buFont typeface="Arial" panose="020B0604020202020204" pitchFamily="34" charset="0"/>
              <a:buChar char="•"/>
            </a:pPr>
            <a:r>
              <a:rPr lang="en-US" b="1"/>
              <a:t>condition (optional)</a:t>
            </a:r>
            <a:r>
              <a:rPr lang="en-US"/>
              <a:t> → Filters elements before adding them to the new list</a:t>
            </a:r>
          </a:p>
          <a:p>
            <a:endParaRPr lang="en-IN"/>
          </a:p>
        </p:txBody>
      </p:sp>
      <p:sp>
        <p:nvSpPr>
          <p:cNvPr id="4" name="Slide Number Placeholder 3">
            <a:extLst>
              <a:ext uri="{FF2B5EF4-FFF2-40B4-BE49-F238E27FC236}">
                <a16:creationId xmlns:a16="http://schemas.microsoft.com/office/drawing/2014/main" id="{C74451CB-759E-AB2E-035A-02E13B357908}"/>
              </a:ext>
            </a:extLst>
          </p:cNvPr>
          <p:cNvSpPr>
            <a:spLocks noGrp="1"/>
          </p:cNvSpPr>
          <p:nvPr>
            <p:ph type="sldNum" sz="quarter" idx="5"/>
          </p:nvPr>
        </p:nvSpPr>
        <p:spPr/>
        <p:txBody>
          <a:bodyPr/>
          <a:lstStyle/>
          <a:p>
            <a:fld id="{0AC900C1-7326-4B4D-9C4E-22E7230B62CC}" type="slidenum">
              <a:rPr lang="en-US" smtClean="0"/>
              <a:t>82</a:t>
            </a:fld>
            <a:endParaRPr lang="en-US"/>
          </a:p>
        </p:txBody>
      </p:sp>
    </p:spTree>
    <p:extLst>
      <p:ext uri="{BB962C8B-B14F-4D97-AF65-F5344CB8AC3E}">
        <p14:creationId xmlns:p14="http://schemas.microsoft.com/office/powerpoint/2010/main" val="1221238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DFE8F-A611-1DD3-7674-D45CC3482F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CF3CB6-C163-BBAC-0E71-5C2CE09CF1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585AE5-B32A-E2AE-E338-DE877275422B}"/>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r>
              <a:rPr lang="en-IN"/>
              <a:t># Output: </a:t>
            </a:r>
          </a:p>
          <a:p>
            <a:r>
              <a:rPr lang="en-IN"/>
              <a:t>['apple', 'banana', 'cherry', 'mango’]</a:t>
            </a:r>
          </a:p>
          <a:p>
            <a:endParaRPr lang="en-IN"/>
          </a:p>
          <a:p>
            <a:endParaRPr lang="en-IN"/>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404040"/>
                </a:solidFill>
                <a:latin typeface="Open Sans" panose="020B0606030504020204" pitchFamily="34" charset="0"/>
              </a:rPr>
              <a:t>A list is defined using square brackets [ ], with elements separated by commas.</a:t>
            </a:r>
            <a:endParaRPr lang="en-IN">
              <a:solidFill>
                <a:srgbClr val="404040"/>
              </a:solidFill>
              <a:latin typeface="Open Sans" panose="020B0606030504020204" pitchFamily="34" charset="0"/>
            </a:endParaRPr>
          </a:p>
          <a:p>
            <a:endParaRPr lang="en-IN"/>
          </a:p>
          <a:p>
            <a:endParaRPr lang="en-IN"/>
          </a:p>
          <a:p>
            <a:r>
              <a:rPr lang="en-IN"/>
              <a:t>Where it is used? </a:t>
            </a:r>
          </a:p>
          <a:p>
            <a:endParaRPr lang="en-IN"/>
          </a:p>
          <a:p>
            <a:r>
              <a:rPr lang="en-US" b="1"/>
              <a:t>Detailed Use Case:</a:t>
            </a:r>
          </a:p>
          <a:p>
            <a:pPr>
              <a:buFont typeface="Arial" panose="020B0604020202020204" pitchFamily="34" charset="0"/>
              <a:buChar char="•"/>
            </a:pPr>
            <a:r>
              <a:rPr lang="en-US"/>
              <a:t>Best for </a:t>
            </a:r>
            <a:r>
              <a:rPr lang="en-US" b="1"/>
              <a:t>storing sequences</a:t>
            </a:r>
            <a:r>
              <a:rPr lang="en-US"/>
              <a:t>, such as user inputs, database rows, or any dynamic dataset.</a:t>
            </a:r>
          </a:p>
          <a:p>
            <a:pPr>
              <a:buFont typeface="Arial" panose="020B0604020202020204" pitchFamily="34" charset="0"/>
              <a:buChar char="•"/>
            </a:pPr>
            <a:r>
              <a:rPr lang="en-US" b="1"/>
              <a:t>Example Use Cases:</a:t>
            </a:r>
            <a:endParaRPr lang="en-US"/>
          </a:p>
          <a:p>
            <a:pPr marL="742950" lvl="1" indent="-285750">
              <a:buFont typeface="Arial" panose="020B0604020202020204" pitchFamily="34" charset="0"/>
              <a:buChar char="•"/>
            </a:pPr>
            <a:r>
              <a:rPr lang="en-US"/>
              <a:t>A list of students' names.</a:t>
            </a:r>
          </a:p>
          <a:p>
            <a:pPr marL="742950" lvl="1" indent="-285750">
              <a:buFont typeface="Arial" panose="020B0604020202020204" pitchFamily="34" charset="0"/>
              <a:buChar char="•"/>
            </a:pPr>
            <a:r>
              <a:rPr lang="en-US"/>
              <a:t>A shopping cart with dynamically added/removed items.</a:t>
            </a:r>
          </a:p>
          <a:p>
            <a:pPr marL="742950" lvl="1" indent="-285750">
              <a:buFont typeface="Arial" panose="020B0604020202020204" pitchFamily="34" charset="0"/>
              <a:buChar char="•"/>
            </a:pPr>
            <a:r>
              <a:rPr lang="en-US"/>
              <a:t>Storing results from an API response.</a:t>
            </a:r>
          </a:p>
          <a:p>
            <a:endParaRPr lang="en-IN"/>
          </a:p>
        </p:txBody>
      </p:sp>
      <p:sp>
        <p:nvSpPr>
          <p:cNvPr id="4" name="Slide Number Placeholder 3">
            <a:extLst>
              <a:ext uri="{FF2B5EF4-FFF2-40B4-BE49-F238E27FC236}">
                <a16:creationId xmlns:a16="http://schemas.microsoft.com/office/drawing/2014/main" id="{BE780F5C-3A08-1E7A-1FE3-64C38F35EE41}"/>
              </a:ext>
            </a:extLst>
          </p:cNvPr>
          <p:cNvSpPr>
            <a:spLocks noGrp="1"/>
          </p:cNvSpPr>
          <p:nvPr>
            <p:ph type="sldNum" sz="quarter" idx="5"/>
          </p:nvPr>
        </p:nvSpPr>
        <p:spPr/>
        <p:txBody>
          <a:bodyPr/>
          <a:lstStyle/>
          <a:p>
            <a:fld id="{0AC900C1-7326-4B4D-9C4E-22E7230B62CC}" type="slidenum">
              <a:rPr lang="en-US" smtClean="0"/>
              <a:t>10</a:t>
            </a:fld>
            <a:endParaRPr lang="en-US"/>
          </a:p>
        </p:txBody>
      </p:sp>
    </p:spTree>
    <p:extLst>
      <p:ext uri="{BB962C8B-B14F-4D97-AF65-F5344CB8AC3E}">
        <p14:creationId xmlns:p14="http://schemas.microsoft.com/office/powerpoint/2010/main" val="26759868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40F2A-7027-5EEB-DCF3-124372126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31FC4C-E727-162D-508A-4DC1F4C23D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4A4649-6F05-7A53-9C09-6FF2B4440B3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C15488B-4BB6-95B7-F5D9-298290BAD73C}"/>
              </a:ext>
            </a:extLst>
          </p:cNvPr>
          <p:cNvSpPr>
            <a:spLocks noGrp="1"/>
          </p:cNvSpPr>
          <p:nvPr>
            <p:ph type="sldNum" sz="quarter" idx="5"/>
          </p:nvPr>
        </p:nvSpPr>
        <p:spPr/>
        <p:txBody>
          <a:bodyPr/>
          <a:lstStyle/>
          <a:p>
            <a:fld id="{0AC900C1-7326-4B4D-9C4E-22E7230B62CC}" type="slidenum">
              <a:rPr lang="en-US" smtClean="0"/>
              <a:t>83</a:t>
            </a:fld>
            <a:endParaRPr lang="en-US"/>
          </a:p>
        </p:txBody>
      </p:sp>
    </p:spTree>
    <p:extLst>
      <p:ext uri="{BB962C8B-B14F-4D97-AF65-F5344CB8AC3E}">
        <p14:creationId xmlns:p14="http://schemas.microsoft.com/office/powerpoint/2010/main" val="1748062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89A08-21C6-EE76-18BD-8E9F4CEB4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8B9296-D7DD-1AB2-3995-155EF46B0D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344AA-267F-051D-14AA-2105DFDD4ABE}"/>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pPr>
              <a:buFont typeface="Arial" panose="020B0604020202020204" pitchFamily="34" charset="0"/>
              <a:buChar char="•"/>
            </a:pPr>
            <a:r>
              <a:rPr lang="en-US" b="1"/>
              <a:t>expression</a:t>
            </a:r>
            <a:r>
              <a:rPr lang="en-US"/>
              <a:t> → Operation performed on each item</a:t>
            </a:r>
          </a:p>
          <a:p>
            <a:pPr>
              <a:buFont typeface="Arial" panose="020B0604020202020204" pitchFamily="34" charset="0"/>
              <a:buChar char="•"/>
            </a:pPr>
            <a:r>
              <a:rPr lang="en-US" b="1" err="1"/>
              <a:t>iterable</a:t>
            </a:r>
            <a:r>
              <a:rPr lang="en-US"/>
              <a:t> → The source data (list, range, etc.)</a:t>
            </a:r>
          </a:p>
          <a:p>
            <a:pPr>
              <a:buFont typeface="Arial" panose="020B0604020202020204" pitchFamily="34" charset="0"/>
              <a:buChar char="•"/>
            </a:pPr>
            <a:r>
              <a:rPr lang="en-US" b="1"/>
              <a:t>condition (optional)</a:t>
            </a:r>
            <a:r>
              <a:rPr lang="en-US"/>
              <a:t> → Filters elements before adding them to the new list</a:t>
            </a:r>
          </a:p>
          <a:p>
            <a:endParaRPr lang="en-IN"/>
          </a:p>
        </p:txBody>
      </p:sp>
      <p:sp>
        <p:nvSpPr>
          <p:cNvPr id="4" name="Slide Number Placeholder 3">
            <a:extLst>
              <a:ext uri="{FF2B5EF4-FFF2-40B4-BE49-F238E27FC236}">
                <a16:creationId xmlns:a16="http://schemas.microsoft.com/office/drawing/2014/main" id="{DAF97987-58FA-E10E-1E7E-47CA350A601C}"/>
              </a:ext>
            </a:extLst>
          </p:cNvPr>
          <p:cNvSpPr>
            <a:spLocks noGrp="1"/>
          </p:cNvSpPr>
          <p:nvPr>
            <p:ph type="sldNum" sz="quarter" idx="5"/>
          </p:nvPr>
        </p:nvSpPr>
        <p:spPr/>
        <p:txBody>
          <a:bodyPr/>
          <a:lstStyle/>
          <a:p>
            <a:fld id="{0AC900C1-7326-4B4D-9C4E-22E7230B62CC}" type="slidenum">
              <a:rPr lang="en-US" smtClean="0"/>
              <a:t>84</a:t>
            </a:fld>
            <a:endParaRPr lang="en-US"/>
          </a:p>
        </p:txBody>
      </p:sp>
    </p:spTree>
    <p:extLst>
      <p:ext uri="{BB962C8B-B14F-4D97-AF65-F5344CB8AC3E}">
        <p14:creationId xmlns:p14="http://schemas.microsoft.com/office/powerpoint/2010/main" val="17038999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61A2C-DE8E-E759-35B1-17A030B386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D6AEB-25EB-4D05-D02C-EC8D97242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B39718-BCDB-05F8-77C5-C272F3BD6C7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CAE3FA61-46AF-DAE9-205D-ADF2D6220B6D}"/>
              </a:ext>
            </a:extLst>
          </p:cNvPr>
          <p:cNvSpPr>
            <a:spLocks noGrp="1"/>
          </p:cNvSpPr>
          <p:nvPr>
            <p:ph type="sldNum" sz="quarter" idx="5"/>
          </p:nvPr>
        </p:nvSpPr>
        <p:spPr/>
        <p:txBody>
          <a:bodyPr/>
          <a:lstStyle/>
          <a:p>
            <a:fld id="{0AC900C1-7326-4B4D-9C4E-22E7230B62CC}" type="slidenum">
              <a:rPr lang="en-US" smtClean="0"/>
              <a:t>85</a:t>
            </a:fld>
            <a:endParaRPr lang="en-US"/>
          </a:p>
        </p:txBody>
      </p:sp>
    </p:spTree>
    <p:extLst>
      <p:ext uri="{BB962C8B-B14F-4D97-AF65-F5344CB8AC3E}">
        <p14:creationId xmlns:p14="http://schemas.microsoft.com/office/powerpoint/2010/main" val="14143967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F35A0-4540-3A0C-5328-693F1F7CB6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7965BB-2410-B541-6278-89B572B2FB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780A53-E154-3406-01FD-CE22AFEFC9CE}"/>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r>
              <a:rPr lang="en-US" b="1"/>
              <a:t>Correct Answer:</a:t>
            </a:r>
            <a:r>
              <a:rPr lang="en-US"/>
              <a:t> </a:t>
            </a:r>
            <a:r>
              <a:rPr lang="en-US" b="1"/>
              <a:t>B. Dictionary comprehension allows creating a dictionary from an existing </a:t>
            </a:r>
            <a:r>
              <a:rPr lang="en-US" b="1" err="1"/>
              <a:t>iterable</a:t>
            </a:r>
            <a:r>
              <a:rPr lang="en-US" b="1"/>
              <a:t>.</a:t>
            </a:r>
            <a:endParaRPr lang="en-IN" b="1"/>
          </a:p>
          <a:p>
            <a:endParaRPr lang="en-IN" b="1"/>
          </a:p>
          <a:p>
            <a:r>
              <a:rPr lang="en-US" b="1"/>
              <a:t>Explanation:</a:t>
            </a:r>
          </a:p>
          <a:p>
            <a:pPr>
              <a:buFont typeface="Arial" panose="020B0604020202020204" pitchFamily="34" charset="0"/>
              <a:buChar char="•"/>
            </a:pPr>
            <a:r>
              <a:rPr lang="en-US" b="1"/>
              <a:t>B is correct</a:t>
            </a:r>
            <a:r>
              <a:rPr lang="en-US"/>
              <a:t>: Dictionary comprehensions allow </a:t>
            </a:r>
            <a:r>
              <a:rPr lang="en-US" b="1"/>
              <a:t>creating key-value pairs</a:t>
            </a:r>
            <a:r>
              <a:rPr lang="en-US"/>
              <a:t> from </a:t>
            </a:r>
            <a:r>
              <a:rPr lang="en-US" err="1"/>
              <a:t>iterables</a:t>
            </a:r>
            <a:r>
              <a:rPr lang="en-US"/>
              <a:t> dynamically.</a:t>
            </a:r>
          </a:p>
          <a:p>
            <a:endParaRPr lang="en-IN"/>
          </a:p>
        </p:txBody>
      </p:sp>
      <p:sp>
        <p:nvSpPr>
          <p:cNvPr id="4" name="Slide Number Placeholder 3">
            <a:extLst>
              <a:ext uri="{FF2B5EF4-FFF2-40B4-BE49-F238E27FC236}">
                <a16:creationId xmlns:a16="http://schemas.microsoft.com/office/drawing/2014/main" id="{2EA20B00-6E15-B678-5631-9D0FD65A7596}"/>
              </a:ext>
            </a:extLst>
          </p:cNvPr>
          <p:cNvSpPr>
            <a:spLocks noGrp="1"/>
          </p:cNvSpPr>
          <p:nvPr>
            <p:ph type="sldNum" sz="quarter" idx="5"/>
          </p:nvPr>
        </p:nvSpPr>
        <p:spPr/>
        <p:txBody>
          <a:bodyPr/>
          <a:lstStyle/>
          <a:p>
            <a:fld id="{0AC900C1-7326-4B4D-9C4E-22E7230B62CC}" type="slidenum">
              <a:rPr lang="en-US" smtClean="0"/>
              <a:t>86</a:t>
            </a:fld>
            <a:endParaRPr lang="en-US"/>
          </a:p>
        </p:txBody>
      </p:sp>
    </p:spTree>
    <p:extLst>
      <p:ext uri="{BB962C8B-B14F-4D97-AF65-F5344CB8AC3E}">
        <p14:creationId xmlns:p14="http://schemas.microsoft.com/office/powerpoint/2010/main" val="19303454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17FD5-B4E8-68AD-7AEE-1137F6A8C2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1AF6A1-107C-E66D-BFFF-AD1CAE5A96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514FDC-63E7-D58F-A9D9-65F99A876A32}"/>
              </a:ext>
            </a:extLst>
          </p:cNvPr>
          <p:cNvSpPr>
            <a:spLocks noGrp="1"/>
          </p:cNvSpPr>
          <p:nvPr>
            <p:ph type="body" idx="1"/>
          </p:nvPr>
        </p:nvSpPr>
        <p:spPr/>
        <p:txBody>
          <a:bodyPr/>
          <a:lstStyle/>
          <a:p>
            <a:r>
              <a:rPr lang="en-US" sz="1200" b="1">
                <a:effectLst/>
                <a:latin typeface="Segoe UI" panose="020B0502040204020203" pitchFamily="34" charset="0"/>
              </a:rPr>
              <a:t>Instructor Notes:</a:t>
            </a:r>
          </a:p>
          <a:p>
            <a:endParaRPr lang="en-US" sz="1200" b="1">
              <a:effectLst/>
              <a:latin typeface="Arial" panose="020B0604020202020204" pitchFamily="34" charset="0"/>
            </a:endParaRPr>
          </a:p>
          <a:p>
            <a:r>
              <a:rPr lang="en-IN">
                <a:cs typeface="Calibri" panose="020F0502020204030204"/>
              </a:rPr>
              <a:t>Please demonstrate the actions specified on the slide. Additionally, encourage the learners to actively participate by performing the tasks along with you during the demonstration.</a:t>
            </a:r>
          </a:p>
          <a:p>
            <a:endParaRPr lang="en-IN">
              <a:cs typeface="Calibri" panose="020F0502020204030204"/>
            </a:endParaRPr>
          </a:p>
          <a:p>
            <a:r>
              <a:rPr lang="en-IN">
                <a:cs typeface="Calibri" panose="020F0502020204030204"/>
              </a:rPr>
              <a:t>For further guidance, you can refer to the elaborated demo document. </a:t>
            </a:r>
          </a:p>
          <a:p>
            <a:endParaRPr lang="en-IN">
              <a:cs typeface="Calibri" panose="020F0502020204030204"/>
            </a:endParaRPr>
          </a:p>
          <a:p>
            <a:endParaRPr lang="en-IN">
              <a:cs typeface="Calibri" panose="020F0502020204030204"/>
            </a:endParaRPr>
          </a:p>
          <a:p>
            <a:r>
              <a:rPr lang="en-US" b="1"/>
              <a:t>Steps to Perform:</a:t>
            </a:r>
          </a:p>
          <a:p>
            <a:pPr>
              <a:buFont typeface="+mj-lt"/>
              <a:buAutoNum type="arabicPeriod"/>
            </a:pPr>
            <a:r>
              <a:rPr lang="en-US" b="1"/>
              <a:t>List Comprehension:</a:t>
            </a:r>
            <a:r>
              <a:rPr lang="en-US"/>
              <a:t> Create a list of squares for numbers </a:t>
            </a:r>
            <a:r>
              <a:rPr lang="en-US" b="1"/>
              <a:t>1 to 10</a:t>
            </a:r>
            <a:r>
              <a:rPr lang="en-US"/>
              <a:t> using list comprehension.</a:t>
            </a:r>
          </a:p>
          <a:p>
            <a:pPr>
              <a:buFont typeface="+mj-lt"/>
              <a:buAutoNum type="arabicPeriod"/>
            </a:pPr>
            <a:r>
              <a:rPr lang="en-US" b="1"/>
              <a:t>Filtering with List Comprehension:</a:t>
            </a:r>
            <a:r>
              <a:rPr lang="en-US"/>
              <a:t> Extract </a:t>
            </a:r>
            <a:r>
              <a:rPr lang="en-US" b="1"/>
              <a:t>only even numbers</a:t>
            </a:r>
            <a:r>
              <a:rPr lang="en-US"/>
              <a:t> from a given list using a condition.</a:t>
            </a:r>
          </a:p>
          <a:p>
            <a:pPr>
              <a:buFont typeface="+mj-lt"/>
              <a:buAutoNum type="arabicPeriod"/>
            </a:pPr>
            <a:r>
              <a:rPr lang="en-US" b="1"/>
              <a:t>Dictionary Comprehension:</a:t>
            </a:r>
            <a:r>
              <a:rPr lang="en-US"/>
              <a:t> Generate a dictionary where </a:t>
            </a:r>
            <a:r>
              <a:rPr lang="en-US" b="1"/>
              <a:t>keys are numbers 1 to 5</a:t>
            </a:r>
            <a:r>
              <a:rPr lang="en-US"/>
              <a:t>, and </a:t>
            </a:r>
            <a:r>
              <a:rPr lang="en-US" b="1"/>
              <a:t>values are their squares</a:t>
            </a:r>
            <a:r>
              <a:rPr lang="en-US"/>
              <a:t>.</a:t>
            </a:r>
          </a:p>
          <a:p>
            <a:pPr>
              <a:buFont typeface="+mj-lt"/>
              <a:buAutoNum type="arabicPeriod"/>
            </a:pPr>
            <a:r>
              <a:rPr lang="en-US" b="1"/>
              <a:t>Conditional Dictionary Comprehension:</a:t>
            </a:r>
            <a:r>
              <a:rPr lang="en-US"/>
              <a:t> Filter a dictionary to keep only </a:t>
            </a:r>
            <a:r>
              <a:rPr lang="en-US" b="1"/>
              <a:t>keys with even values</a:t>
            </a:r>
            <a:r>
              <a:rPr lang="en-US"/>
              <a:t>.</a:t>
            </a:r>
          </a:p>
          <a:p>
            <a:pPr>
              <a:buFont typeface="+mj-lt"/>
              <a:buAutoNum type="arabicPeriod"/>
            </a:pPr>
            <a:r>
              <a:rPr lang="en-US" b="1"/>
              <a:t>Set Comprehension:</a:t>
            </a:r>
            <a:r>
              <a:rPr lang="en-US"/>
              <a:t> Create a set that stores </a:t>
            </a:r>
            <a:r>
              <a:rPr lang="en-US" b="1"/>
              <a:t>unique vowels</a:t>
            </a:r>
            <a:r>
              <a:rPr lang="en-US"/>
              <a:t> from a given string.</a:t>
            </a:r>
          </a:p>
          <a:p>
            <a:pPr>
              <a:buFont typeface="+mj-lt"/>
              <a:buAutoNum type="arabicPeriod"/>
            </a:pPr>
            <a:r>
              <a:rPr lang="en-US" b="1"/>
              <a:t>Convert List to Set using Comprehension:</a:t>
            </a:r>
            <a:r>
              <a:rPr lang="en-US"/>
              <a:t> Remove duplicates from a list by </a:t>
            </a:r>
            <a:r>
              <a:rPr lang="en-US" b="1"/>
              <a:t>converting it into a set</a:t>
            </a:r>
            <a:r>
              <a:rPr lang="en-US"/>
              <a:t> using comprehension.</a:t>
            </a:r>
          </a:p>
          <a:p>
            <a:endParaRPr lang="en-IN">
              <a:cs typeface="Calibri" panose="020F0502020204030204"/>
            </a:endParaRPr>
          </a:p>
        </p:txBody>
      </p:sp>
      <p:sp>
        <p:nvSpPr>
          <p:cNvPr id="4" name="Slide Number Placeholder 3">
            <a:extLst>
              <a:ext uri="{FF2B5EF4-FFF2-40B4-BE49-F238E27FC236}">
                <a16:creationId xmlns:a16="http://schemas.microsoft.com/office/drawing/2014/main" id="{F7284FCD-9DBC-7542-CA95-ADD63235AFF6}"/>
              </a:ext>
            </a:extLst>
          </p:cNvPr>
          <p:cNvSpPr>
            <a:spLocks noGrp="1"/>
          </p:cNvSpPr>
          <p:nvPr>
            <p:ph type="sldNum" sz="quarter" idx="5"/>
          </p:nvPr>
        </p:nvSpPr>
        <p:spPr/>
        <p:txBody>
          <a:bodyPr/>
          <a:lstStyle/>
          <a:p>
            <a:fld id="{0AC900C1-7326-4B4D-9C4E-22E7230B62CC}" type="slidenum">
              <a:rPr lang="en-US" smtClean="0"/>
              <a:t>87</a:t>
            </a:fld>
            <a:endParaRPr lang="en-US"/>
          </a:p>
        </p:txBody>
      </p:sp>
    </p:spTree>
    <p:extLst>
      <p:ext uri="{BB962C8B-B14F-4D97-AF65-F5344CB8AC3E}">
        <p14:creationId xmlns:p14="http://schemas.microsoft.com/office/powerpoint/2010/main" val="388958115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Mode</a:t>
            </a:r>
            <a:r>
              <a:rPr lang="en-US"/>
              <a:t>: Sync</a:t>
            </a:r>
          </a:p>
          <a:p>
            <a:r>
              <a:rPr lang="en-US" b="1"/>
              <a:t>Estimated duration</a:t>
            </a:r>
            <a:r>
              <a:rPr lang="en-US"/>
              <a:t>: 20 to 30 mins</a:t>
            </a:r>
            <a:endParaRPr lang="en-US">
              <a:ea typeface="Calibri"/>
              <a:cs typeface="Calibri"/>
            </a:endParaRPr>
          </a:p>
          <a:p>
            <a:r>
              <a:rPr lang="en-US" b="1"/>
              <a:t>Type</a:t>
            </a:r>
            <a:r>
              <a:rPr lang="en-US"/>
              <a:t>: Small-Group Activity/Individual Activity</a:t>
            </a:r>
            <a:endParaRPr lang="en-US">
              <a:ea typeface="Calibri"/>
              <a:cs typeface="Calibri"/>
            </a:endParaRPr>
          </a:p>
          <a:p>
            <a:r>
              <a:rPr lang="en-US" b="1"/>
              <a:t>Instructor Note</a:t>
            </a:r>
            <a:r>
              <a:rPr lang="en-US"/>
              <a:t>:</a:t>
            </a:r>
            <a:endParaRPr lang="en-US">
              <a:ea typeface="Calibri"/>
              <a:cs typeface="Calibri"/>
            </a:endParaRPr>
          </a:p>
          <a:p>
            <a:pPr marL="285750" indent="-285750">
              <a:buFont typeface="Arial"/>
              <a:buChar char="•"/>
            </a:pPr>
            <a:r>
              <a:rPr lang="en-US"/>
              <a:t>Instruct the learners to download the guided practice from the LMS present under the reference material and complete the exercise.</a:t>
            </a:r>
            <a:endParaRPr lang="en-US">
              <a:ea typeface="Calibri"/>
              <a:cs typeface="Calibri"/>
            </a:endParaRPr>
          </a:p>
          <a:p>
            <a:pPr marL="285750" indent="-285750">
              <a:buFont typeface="Arial"/>
              <a:buChar char="•"/>
            </a:pPr>
            <a:r>
              <a:rPr lang="en-US"/>
              <a:t>Facilitate the guided practice exercise.</a:t>
            </a:r>
            <a:endParaRPr lang="en-US">
              <a:ea typeface="Calibri"/>
              <a:cs typeface="Calibri"/>
            </a:endParaRPr>
          </a:p>
          <a:p>
            <a:pPr marL="285750" indent="-285750">
              <a:buFont typeface="Arial"/>
              <a:buChar char="•"/>
            </a:pPr>
            <a:r>
              <a:rPr lang="en-US"/>
              <a:t>Monitor breakout rooms (in case of group work).</a:t>
            </a:r>
            <a:endParaRPr lang="en-US">
              <a:ea typeface="Calibri"/>
              <a:cs typeface="Calibri"/>
            </a:endParaRPr>
          </a:p>
          <a:p>
            <a:pPr marL="285750" indent="-285750">
              <a:buFont typeface="Arial"/>
              <a:buChar char="•"/>
            </a:pPr>
            <a:r>
              <a:rPr lang="en-US"/>
              <a:t>Outside of Bootcamps, this activity is an individual exercise, with the instructor assisting learners in completing it independently in the live class.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88</a:t>
            </a:fld>
            <a:endParaRPr lang="en-US"/>
          </a:p>
        </p:txBody>
      </p:sp>
    </p:spTree>
    <p:extLst>
      <p:ext uri="{BB962C8B-B14F-4D97-AF65-F5344CB8AC3E}">
        <p14:creationId xmlns:p14="http://schemas.microsoft.com/office/powerpoint/2010/main" val="37307582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Mode: Sync</a:t>
            </a:r>
            <a:endParaRPr lang="en-IN" b="1">
              <a:cs typeface="Calibri"/>
            </a:endParaRPr>
          </a:p>
          <a:p>
            <a:r>
              <a:rPr lang="en-IN" b="1"/>
              <a:t>Estimated duration: 5 mins</a:t>
            </a:r>
            <a:endParaRPr lang="en-IN" b="1">
              <a:cs typeface="Calibri"/>
            </a:endParaRPr>
          </a:p>
          <a:p>
            <a:r>
              <a:rPr lang="en-IN" b="1"/>
              <a:t>Type: Instructor-led activity</a:t>
            </a:r>
            <a:endParaRPr lang="en-IN" b="1">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89</a:t>
            </a:fld>
            <a:endParaRPr lang="en-US"/>
          </a:p>
        </p:txBody>
      </p:sp>
    </p:spTree>
    <p:extLst>
      <p:ext uri="{BB962C8B-B14F-4D97-AF65-F5344CB8AC3E}">
        <p14:creationId xmlns:p14="http://schemas.microsoft.com/office/powerpoint/2010/main" val="9116752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Mode: Sync</a:t>
            </a:r>
            <a:endParaRPr lang="en-US" b="1">
              <a:cs typeface="Calibri"/>
            </a:endParaRPr>
          </a:p>
          <a:p>
            <a:r>
              <a:rPr lang="en-US" b="1"/>
              <a:t>Estimated duration: 5 to 10 mins</a:t>
            </a:r>
            <a:endParaRPr lang="en-US" b="1">
              <a:cs typeface="Calibri"/>
            </a:endParaRPr>
          </a:p>
          <a:p>
            <a:r>
              <a:rPr lang="en-US" b="1"/>
              <a:t>Type: Whole-Group Activity</a:t>
            </a:r>
            <a:endParaRPr lang="en-US" b="1">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90</a:t>
            </a:fld>
            <a:endParaRPr lang="en-US"/>
          </a:p>
        </p:txBody>
      </p:sp>
    </p:spTree>
    <p:extLst>
      <p:ext uri="{BB962C8B-B14F-4D97-AF65-F5344CB8AC3E}">
        <p14:creationId xmlns:p14="http://schemas.microsoft.com/office/powerpoint/2010/main" val="340820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5DED9-ED26-970C-5409-73BA867CC6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3B15A8-30FF-4974-C32A-4D08C69388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431AC8-2439-BF10-B1AB-E080738E44A8}"/>
              </a:ext>
            </a:extLst>
          </p:cNvPr>
          <p:cNvSpPr>
            <a:spLocks noGrp="1"/>
          </p:cNvSpPr>
          <p:nvPr>
            <p:ph type="body" idx="1"/>
          </p:nvPr>
        </p:nvSpPr>
        <p:spPr/>
        <p:txBody>
          <a:bodyPr/>
          <a:lstStyle/>
          <a:p>
            <a:r>
              <a:rPr lang="en-US" sz="1200" b="1">
                <a:effectLst/>
                <a:latin typeface="Segoe UI" panose="020B0502040204020203" pitchFamily="34" charset="0"/>
              </a:rPr>
              <a:t>Instructor Notes:</a:t>
            </a:r>
            <a:endParaRPr lang="en-US" sz="1200" b="1">
              <a:effectLst/>
              <a:latin typeface="Arial" panose="020B0604020202020204" pitchFamily="34" charset="0"/>
            </a:endParaRPr>
          </a:p>
          <a:p>
            <a:endParaRPr lang="en-IN"/>
          </a:p>
          <a:p>
            <a:r>
              <a:rPr lang="en-US"/>
              <a:t>A list can store integers, floats, strings, and even other lists.</a:t>
            </a:r>
          </a:p>
          <a:p>
            <a:endParaRPr lang="en-US"/>
          </a:p>
          <a:p>
            <a:r>
              <a:rPr lang="en-US"/>
              <a:t># Output: </a:t>
            </a:r>
          </a:p>
          <a:p>
            <a:r>
              <a:rPr lang="en-US"/>
              <a:t>[25, 'hello', 3.14, True]</a:t>
            </a:r>
          </a:p>
          <a:p>
            <a:endParaRPr lang="en-US"/>
          </a:p>
          <a:p>
            <a:endParaRPr lang="en-US"/>
          </a:p>
          <a:p>
            <a:endParaRPr lang="en-US"/>
          </a:p>
          <a:p>
            <a:endParaRPr lang="en-IN"/>
          </a:p>
        </p:txBody>
      </p:sp>
      <p:sp>
        <p:nvSpPr>
          <p:cNvPr id="4" name="Slide Number Placeholder 3">
            <a:extLst>
              <a:ext uri="{FF2B5EF4-FFF2-40B4-BE49-F238E27FC236}">
                <a16:creationId xmlns:a16="http://schemas.microsoft.com/office/drawing/2014/main" id="{B533B26C-A408-5F7C-48B2-F168A8F7DED7}"/>
              </a:ext>
            </a:extLst>
          </p:cNvPr>
          <p:cNvSpPr>
            <a:spLocks noGrp="1"/>
          </p:cNvSpPr>
          <p:nvPr>
            <p:ph type="sldNum" sz="quarter" idx="5"/>
          </p:nvPr>
        </p:nvSpPr>
        <p:spPr/>
        <p:txBody>
          <a:bodyPr/>
          <a:lstStyle/>
          <a:p>
            <a:fld id="{0AC900C1-7326-4B4D-9C4E-22E7230B62CC}" type="slidenum">
              <a:rPr lang="en-US" smtClean="0"/>
              <a:t>11</a:t>
            </a:fld>
            <a:endParaRPr lang="en-US"/>
          </a:p>
        </p:txBody>
      </p:sp>
    </p:spTree>
    <p:extLst>
      <p:ext uri="{BB962C8B-B14F-4D97-AF65-F5344CB8AC3E}">
        <p14:creationId xmlns:p14="http://schemas.microsoft.com/office/powerpoint/2010/main" val="3609901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8.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16.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_Name">
    <p:spTree>
      <p:nvGrpSpPr>
        <p:cNvPr id="1" name=""/>
        <p:cNvGrpSpPr/>
        <p:nvPr/>
      </p:nvGrpSpPr>
      <p:grpSpPr>
        <a:xfrm>
          <a:off x="0" y="0"/>
          <a:ext cx="0" cy="0"/>
          <a:chOff x="0" y="0"/>
          <a:chExt cx="0" cy="0"/>
        </a:xfrm>
      </p:grpSpPr>
      <p:pic>
        <p:nvPicPr>
          <p:cNvPr id="3" name="Picture 2" descr="A person standing next to a computer&#10;&#10;Description automatically generated">
            <a:extLst>
              <a:ext uri="{FF2B5EF4-FFF2-40B4-BE49-F238E27FC236}">
                <a16:creationId xmlns:a16="http://schemas.microsoft.com/office/drawing/2014/main" id="{D7E5C575-8255-8250-7D4D-2BD5FDAA98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2" name="Google Shape;24;p23">
            <a:extLst>
              <a:ext uri="{FF2B5EF4-FFF2-40B4-BE49-F238E27FC236}">
                <a16:creationId xmlns:a16="http://schemas.microsoft.com/office/drawing/2014/main" id="{83442771-4945-4956-FDAB-A1D7685C7D38}"/>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Course Name</a:t>
            </a:r>
          </a:p>
        </p:txBody>
      </p:sp>
    </p:spTree>
    <p:custDataLst>
      <p:tags r:id="rId1"/>
    </p:custDataLst>
    <p:extLst>
      <p:ext uri="{BB962C8B-B14F-4D97-AF65-F5344CB8AC3E}">
        <p14:creationId xmlns:p14="http://schemas.microsoft.com/office/powerpoint/2010/main" val="394927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ick Check">
    <p:spTree>
      <p:nvGrpSpPr>
        <p:cNvPr id="1" name=""/>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BBBB158B-36B2-64B6-B4D2-6D3F8DCF13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erson sitting at a desk&#10;&#10;Description automatically generated">
            <a:extLst>
              <a:ext uri="{FF2B5EF4-FFF2-40B4-BE49-F238E27FC236}">
                <a16:creationId xmlns:a16="http://schemas.microsoft.com/office/drawing/2014/main" id="{395471E9-EFB1-C3EB-472B-8750AE2D2EA6}"/>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527050" y="3050887"/>
            <a:ext cx="6673711" cy="3042226"/>
          </a:xfrm>
          <a:prstGeom prst="rect">
            <a:avLst/>
          </a:prstGeom>
        </p:spPr>
      </p:pic>
      <p:sp>
        <p:nvSpPr>
          <p:cNvPr id="5" name="Google Shape;60;p31">
            <a:extLst>
              <a:ext uri="{FF2B5EF4-FFF2-40B4-BE49-F238E27FC236}">
                <a16:creationId xmlns:a16="http://schemas.microsoft.com/office/drawing/2014/main" id="{D2A4E7B2-E3C1-9824-CEEB-4AEE636D905E}"/>
              </a:ext>
            </a:extLst>
          </p:cNvPr>
          <p:cNvSpPr>
            <a:spLocks/>
          </p:cNvSpPr>
          <p:nvPr userDrawn="1"/>
        </p:nvSpPr>
        <p:spPr>
          <a:xfrm>
            <a:off x="4358502" y="280670"/>
            <a:ext cx="7538997" cy="523180"/>
          </a:xfrm>
          <a:prstGeom prst="rect">
            <a:avLst/>
          </a:prstGeom>
          <a:noFill/>
          <a:ln>
            <a:noFill/>
          </a:ln>
        </p:spPr>
        <p:txBody>
          <a:bodyPr spcFirstLastPara="1" wrap="square" lIns="91425" tIns="45700" rIns="91425" bIns="45700" anchor="t" anchorCtr="0">
            <a:spAutoFit/>
          </a:bodyPr>
          <a:lstStyle/>
          <a:p>
            <a:pPr algn="ctr"/>
            <a:r>
              <a:rPr lang="en-IN" sz="2800" b="1">
                <a:solidFill>
                  <a:schemeClr val="tx1">
                    <a:lumMod val="75000"/>
                    <a:lumOff val="25000"/>
                  </a:schemeClr>
                </a:solidFill>
              </a:rPr>
              <a:t>Quick Check</a:t>
            </a:r>
          </a:p>
        </p:txBody>
      </p:sp>
      <p:sp>
        <p:nvSpPr>
          <p:cNvPr id="6" name="Google Shape;24;p23">
            <a:extLst>
              <a:ext uri="{FF2B5EF4-FFF2-40B4-BE49-F238E27FC236}">
                <a16:creationId xmlns:a16="http://schemas.microsoft.com/office/drawing/2014/main" id="{90437A0F-C809-5B12-40C3-17F310F89B55}"/>
              </a:ext>
            </a:extLst>
          </p:cNvPr>
          <p:cNvSpPr txBox="1">
            <a:spLocks noGrp="1"/>
          </p:cNvSpPr>
          <p:nvPr>
            <p:ph type="body" idx="2" hasCustomPrompt="1"/>
          </p:nvPr>
        </p:nvSpPr>
        <p:spPr>
          <a:xfrm>
            <a:off x="8128000" y="3371850"/>
            <a:ext cx="7315200" cy="2056717"/>
          </a:xfrm>
          <a:prstGeom prst="rect">
            <a:avLst/>
          </a:prstGeom>
          <a:noFill/>
          <a:ln>
            <a:noFill/>
          </a:ln>
        </p:spPr>
        <p:txBody>
          <a:bodyPr spcFirstLastPara="1" wrap="square" lIns="91425" tIns="0" rIns="91425" bIns="0" anchor="t" anchorCtr="0">
            <a:spAutoFit/>
          </a:bodyPr>
          <a:lstStyle>
            <a:lvl1pPr marL="342000" lvl="0" indent="-342000" algn="l">
              <a:lnSpc>
                <a:spcPct val="114000"/>
              </a:lnSpc>
              <a:spcBef>
                <a:spcPts val="1000"/>
              </a:spcBef>
              <a:spcAft>
                <a:spcPts val="0"/>
              </a:spcAft>
              <a:buClr>
                <a:schemeClr val="tx1">
                  <a:lumMod val="75000"/>
                  <a:lumOff val="25000"/>
                </a:schemeClr>
              </a:buClr>
              <a:buSzPts val="2200"/>
              <a:buFont typeface="+mj-lt"/>
              <a:buAutoNum type="alphaUcPeriod"/>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IN"/>
              <a:t>Option 1</a:t>
            </a:r>
          </a:p>
          <a:p>
            <a:r>
              <a:rPr lang="en-IN"/>
              <a:t>Option 2</a:t>
            </a:r>
          </a:p>
          <a:p>
            <a:r>
              <a:rPr lang="en-IN"/>
              <a:t>Option 3</a:t>
            </a:r>
          </a:p>
          <a:p>
            <a:r>
              <a:rPr lang="en-IN"/>
              <a:t>Option 4</a:t>
            </a:r>
            <a:endParaRPr/>
          </a:p>
        </p:txBody>
      </p:sp>
      <p:sp>
        <p:nvSpPr>
          <p:cNvPr id="7" name="Google Shape;24;p23">
            <a:extLst>
              <a:ext uri="{FF2B5EF4-FFF2-40B4-BE49-F238E27FC236}">
                <a16:creationId xmlns:a16="http://schemas.microsoft.com/office/drawing/2014/main" id="{E800E953-2F91-EE49-61CC-4E1B4968EAD6}"/>
              </a:ext>
            </a:extLst>
          </p:cNvPr>
          <p:cNvSpPr txBox="1">
            <a:spLocks noGrp="1"/>
          </p:cNvSpPr>
          <p:nvPr>
            <p:ph type="body" idx="10" hasCustomPrompt="1"/>
          </p:nvPr>
        </p:nvSpPr>
        <p:spPr>
          <a:xfrm>
            <a:off x="8128000" y="2361726"/>
            <a:ext cx="7315200" cy="910026"/>
          </a:xfrm>
          <a:prstGeom prst="rect">
            <a:avLst/>
          </a:prstGeom>
          <a:noFill/>
          <a:ln>
            <a:noFill/>
          </a:ln>
        </p:spPr>
        <p:txBody>
          <a:bodyPr spcFirstLastPara="1" wrap="square" lIns="91425" tIns="0" rIns="91425" bIns="0" anchor="ctr" anchorCtr="0">
            <a:spAutoFit/>
          </a:bodyPr>
          <a:lstStyle>
            <a:lvl1pPr marL="0" lvl="0" indent="0" algn="l">
              <a:lnSpc>
                <a:spcPct val="114000"/>
              </a:lnSpc>
              <a:spcBef>
                <a:spcPts val="0"/>
              </a:spcBef>
              <a:spcAft>
                <a:spcPts val="0"/>
              </a:spcAft>
              <a:buClr>
                <a:schemeClr val="tx1">
                  <a:lumMod val="75000"/>
                  <a:lumOff val="25000"/>
                </a:schemeClr>
              </a:buClr>
              <a:buSzPts val="2200"/>
              <a:buFont typeface="Arial" panose="020B0604020202020204" pitchFamily="34" charset="0"/>
              <a:buNone/>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t>Click to add question</a:t>
            </a:r>
          </a:p>
        </p:txBody>
      </p:sp>
      <p:sp>
        <p:nvSpPr>
          <p:cNvPr id="8" name="Brandline">
            <a:extLst>
              <a:ext uri="{FF2B5EF4-FFF2-40B4-BE49-F238E27FC236}">
                <a16:creationId xmlns:a16="http://schemas.microsoft.com/office/drawing/2014/main" id="{7D06FDCB-36A9-900D-8AB4-A77C2B5884E8}"/>
              </a:ext>
            </a:extLst>
          </p:cNvPr>
          <p:cNvSpPr/>
          <p:nvPr userDrawn="1"/>
        </p:nvSpPr>
        <p:spPr>
          <a:xfrm>
            <a:off x="6756401" y="816324"/>
            <a:ext cx="2740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9088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uided_Practice">
    <p:spTree>
      <p:nvGrpSpPr>
        <p:cNvPr id="1" name=""/>
        <p:cNvGrpSpPr/>
        <p:nvPr/>
      </p:nvGrpSpPr>
      <p:grpSpPr>
        <a:xfrm>
          <a:off x="0" y="0"/>
          <a:ext cx="0" cy="0"/>
          <a:chOff x="0" y="0"/>
          <a:chExt cx="0" cy="0"/>
        </a:xfrm>
      </p:grpSpPr>
      <p:pic>
        <p:nvPicPr>
          <p:cNvPr id="8" name="Picture 7" descr="A blue and white rectangle&#10;&#10;Description automatically generated">
            <a:extLst>
              <a:ext uri="{FF2B5EF4-FFF2-40B4-BE49-F238E27FC236}">
                <a16:creationId xmlns:a16="http://schemas.microsoft.com/office/drawing/2014/main" id="{3C6AE251-CDF1-9CBC-19E2-D09954E6E5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grpSp>
        <p:nvGrpSpPr>
          <p:cNvPr id="262" name="Group 261">
            <a:extLst>
              <a:ext uri="{FF2B5EF4-FFF2-40B4-BE49-F238E27FC236}">
                <a16:creationId xmlns:a16="http://schemas.microsoft.com/office/drawing/2014/main" id="{A3C8821E-D96D-B49B-BCF0-C8C6DC0C2DB5}"/>
              </a:ext>
            </a:extLst>
          </p:cNvPr>
          <p:cNvGrpSpPr>
            <a:grpSpLocks noGrp="1" noUngrp="1" noRot="1" noMove="1" noResize="1"/>
          </p:cNvGrpSpPr>
          <p:nvPr userDrawn="1"/>
        </p:nvGrpSpPr>
        <p:grpSpPr>
          <a:xfrm>
            <a:off x="0" y="0"/>
            <a:ext cx="16256000" cy="9144000"/>
            <a:chOff x="0" y="0"/>
            <a:chExt cx="16256000" cy="9144000"/>
          </a:xfrm>
        </p:grpSpPr>
        <p:pic>
          <p:nvPicPr>
            <p:cNvPr id="11" name="Picture 10" descr="A blue and white rectangle&#10;&#10;Description automatically generated" hidden="1">
              <a:extLst>
                <a:ext uri="{FF2B5EF4-FFF2-40B4-BE49-F238E27FC236}">
                  <a16:creationId xmlns:a16="http://schemas.microsoft.com/office/drawing/2014/main" id="{E0F13474-D445-C18B-EBD4-A9717626552F}"/>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6" name="Rectangle: Rounded Corners 5" hidden="1">
              <a:extLst>
                <a:ext uri="{FF2B5EF4-FFF2-40B4-BE49-F238E27FC236}">
                  <a16:creationId xmlns:a16="http://schemas.microsoft.com/office/drawing/2014/main" id="{965F6D3E-EEA0-953A-817F-609305FE5E0B}"/>
                </a:ext>
              </a:extLst>
            </p:cNvPr>
            <p:cNvSpPr>
              <a:spLocks/>
            </p:cNvSpPr>
            <p:nvPr userDrawn="1"/>
          </p:nvSpPr>
          <p:spPr>
            <a:xfrm>
              <a:off x="12702748" y="3175"/>
              <a:ext cx="2459381" cy="1618992"/>
            </a:xfrm>
            <a:custGeom>
              <a:avLst/>
              <a:gdLst>
                <a:gd name="connsiteX0" fmla="*/ 0 w 2459381"/>
                <a:gd name="connsiteY0" fmla="*/ 755113 h 1580892"/>
                <a:gd name="connsiteX1" fmla="*/ 755113 w 2459381"/>
                <a:gd name="connsiteY1" fmla="*/ 0 h 1580892"/>
                <a:gd name="connsiteX2" fmla="*/ 1704268 w 2459381"/>
                <a:gd name="connsiteY2" fmla="*/ 0 h 1580892"/>
                <a:gd name="connsiteX3" fmla="*/ 2459381 w 2459381"/>
                <a:gd name="connsiteY3" fmla="*/ 755113 h 1580892"/>
                <a:gd name="connsiteX4" fmla="*/ 2459381 w 2459381"/>
                <a:gd name="connsiteY4" fmla="*/ 825779 h 1580892"/>
                <a:gd name="connsiteX5" fmla="*/ 1704268 w 2459381"/>
                <a:gd name="connsiteY5" fmla="*/ 1580892 h 1580892"/>
                <a:gd name="connsiteX6" fmla="*/ 755113 w 2459381"/>
                <a:gd name="connsiteY6" fmla="*/ 1580892 h 1580892"/>
                <a:gd name="connsiteX7" fmla="*/ 0 w 2459381"/>
                <a:gd name="connsiteY7" fmla="*/ 825779 h 1580892"/>
                <a:gd name="connsiteX8" fmla="*/ 0 w 2459381"/>
                <a:gd name="connsiteY8" fmla="*/ 755113 h 15808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4268 w 2459381"/>
                <a:gd name="connsiteY5" fmla="*/ 1580892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1093 w 2459381"/>
                <a:gd name="connsiteY5" fmla="*/ 1609467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697918 w 2459381"/>
                <a:gd name="connsiteY5" fmla="*/ 1618992 h 1618992"/>
                <a:gd name="connsiteX6" fmla="*/ 745588 w 2459381"/>
                <a:gd name="connsiteY6" fmla="*/ 1618992 h 1618992"/>
                <a:gd name="connsiteX7" fmla="*/ 0 w 2459381"/>
                <a:gd name="connsiteY7" fmla="*/ 825779 h 1618992"/>
                <a:gd name="connsiteX8" fmla="*/ 0 w 2459381"/>
                <a:gd name="connsiteY8" fmla="*/ 755113 h 16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381" h="1618992">
                  <a:moveTo>
                    <a:pt x="0" y="755113"/>
                  </a:moveTo>
                  <a:cubicBezTo>
                    <a:pt x="0" y="338076"/>
                    <a:pt x="338076" y="0"/>
                    <a:pt x="755113" y="0"/>
                  </a:cubicBezTo>
                  <a:lnTo>
                    <a:pt x="1704268" y="0"/>
                  </a:lnTo>
                  <a:cubicBezTo>
                    <a:pt x="2121305" y="0"/>
                    <a:pt x="2459381" y="338076"/>
                    <a:pt x="2459381" y="755113"/>
                  </a:cubicBezTo>
                  <a:lnTo>
                    <a:pt x="2459381" y="825779"/>
                  </a:lnTo>
                  <a:cubicBezTo>
                    <a:pt x="2459381" y="1242816"/>
                    <a:pt x="2114955" y="1618992"/>
                    <a:pt x="1697918" y="1618992"/>
                  </a:cubicBezTo>
                  <a:lnTo>
                    <a:pt x="745588" y="1618992"/>
                  </a:lnTo>
                  <a:cubicBezTo>
                    <a:pt x="328551" y="1618992"/>
                    <a:pt x="0" y="1242816"/>
                    <a:pt x="0" y="825779"/>
                  </a:cubicBezTo>
                  <a:lnTo>
                    <a:pt x="0" y="755113"/>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1" name="Graphic 260">
              <a:extLst>
                <a:ext uri="{FF2B5EF4-FFF2-40B4-BE49-F238E27FC236}">
                  <a16:creationId xmlns:a16="http://schemas.microsoft.com/office/drawing/2014/main" id="{CD92C22A-03D4-A80B-394D-B7D83674F279}"/>
                </a:ext>
              </a:extLst>
            </p:cNvPr>
            <p:cNvPicPr>
              <a:picLocks noGrp="1" noRot="1" noChangeAspect="1" noMove="1" noResize="1" noEditPoints="1" noAdjustHandles="1" noChangeArrowheads="1" noChangeShapeType="1" noCrop="1"/>
            </p:cNvPicPr>
            <p:nvPr userDrawn="1"/>
          </p:nvPicPr>
          <p:blipFill>
            <a:blip r:embed="rId5">
              <a:extLst>
                <a:ext uri="{96DAC541-7B7A-43D3-8B79-37D633B846F1}">
                  <asvg:svgBlip xmlns:asvg="http://schemas.microsoft.com/office/drawing/2016/SVG/main" r:embed="rId6"/>
                </a:ext>
              </a:extLst>
            </a:blip>
            <a:stretch>
              <a:fillRect/>
            </a:stretch>
          </p:blipFill>
          <p:spPr>
            <a:xfrm>
              <a:off x="12012929" y="133186"/>
              <a:ext cx="3164459" cy="1377776"/>
            </a:xfrm>
            <a:prstGeom prst="rect">
              <a:avLst/>
            </a:prstGeom>
          </p:spPr>
        </p:pic>
      </p:grpSp>
      <p:pic>
        <p:nvPicPr>
          <p:cNvPr id="15" name="Picture 14" descr="A black background with a black square&#10;&#10;Description automatically generated with medium confidence">
            <a:extLst>
              <a:ext uri="{FF2B5EF4-FFF2-40B4-BE49-F238E27FC236}">
                <a16:creationId xmlns:a16="http://schemas.microsoft.com/office/drawing/2014/main" id="{34AB9597-4658-0DD9-18AE-E5E67C5EED67}"/>
              </a:ext>
            </a:extLst>
          </p:cNvPr>
          <p:cNvPicPr>
            <a:picLocks noGrp="1" noRot="1" noChangeAspect="1" noMove="1" noResize="1" noEditPoints="1" noAdjustHandles="1" noChangeArrowheads="1" noChangeShapeType="1" noCrop="1"/>
          </p:cNvPicPr>
          <p:nvPr userDrawn="1"/>
        </p:nvPicPr>
        <p:blipFill>
          <a:blip r:embed="rId7">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6" name="Text Placeholder 6">
            <a:extLst>
              <a:ext uri="{FF2B5EF4-FFF2-40B4-BE49-F238E27FC236}">
                <a16:creationId xmlns:a16="http://schemas.microsoft.com/office/drawing/2014/main" id="{F1031B5D-44EC-EE53-D966-18C5C28FEBB4}"/>
              </a:ext>
            </a:extLst>
          </p:cNvPr>
          <p:cNvSpPr>
            <a:spLocks noGrp="1" noRot="1" noMove="1" noResize="1" noEditPoints="1" noAdjustHandles="1" noChangeArrowheads="1" noChangeShapeType="1"/>
          </p:cNvSpPr>
          <p:nvPr>
            <p:ph type="body" sz="quarter" idx="12"/>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7" name="Google Shape;60;p31">
            <a:extLst>
              <a:ext uri="{FF2B5EF4-FFF2-40B4-BE49-F238E27FC236}">
                <a16:creationId xmlns:a16="http://schemas.microsoft.com/office/drawing/2014/main" id="{6D9136EB-7094-0C04-9269-C3B12A33DE79}"/>
              </a:ext>
            </a:extLst>
          </p:cNvPr>
          <p:cNvSpPr>
            <a:spLocks noGrp="1" noRot="1" noMove="1" noResize="1" noEditPoints="1" noAdjustHandles="1" noChangeArrowheads="1" noChangeShapeType="1"/>
          </p:cNvSpPr>
          <p:nvPr userDrawn="1"/>
        </p:nvSpPr>
        <p:spPr>
          <a:xfrm>
            <a:off x="5121290" y="570738"/>
            <a:ext cx="6013420" cy="52318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bg1"/>
                </a:solidFill>
                <a:latin typeface="Open Sans"/>
                <a:ea typeface="Open Sans"/>
                <a:cs typeface="Open Sans"/>
                <a:sym typeface="Open Sans"/>
              </a:rPr>
              <a:t>Guided Practice</a:t>
            </a:r>
            <a:endParaRPr lang="en-US" sz="1400" b="0" i="0" u="none" strike="noStrike" cap="none">
              <a:solidFill>
                <a:schemeClr val="bg1"/>
              </a:solidFill>
              <a:latin typeface="Arial"/>
              <a:ea typeface="Arial"/>
              <a:cs typeface="Arial"/>
              <a:sym typeface="Arial"/>
            </a:endParaRPr>
          </a:p>
        </p:txBody>
      </p:sp>
      <p:sp>
        <p:nvSpPr>
          <p:cNvPr id="3" name="Text Placeholder 7">
            <a:extLst>
              <a:ext uri="{FF2B5EF4-FFF2-40B4-BE49-F238E27FC236}">
                <a16:creationId xmlns:a16="http://schemas.microsoft.com/office/drawing/2014/main" id="{AB35BD1A-9471-651D-2649-4316AC52BC42}"/>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Duration:</a:t>
            </a:r>
          </a:p>
        </p:txBody>
      </p:sp>
      <p:sp>
        <p:nvSpPr>
          <p:cNvPr id="4" name="Text Placeholder 7">
            <a:extLst>
              <a:ext uri="{FF2B5EF4-FFF2-40B4-BE49-F238E27FC236}">
                <a16:creationId xmlns:a16="http://schemas.microsoft.com/office/drawing/2014/main" id="{29EE0CD7-2A51-B423-FF7A-ECE5B843695C}"/>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minutes</a:t>
            </a:r>
          </a:p>
        </p:txBody>
      </p:sp>
      <p:sp>
        <p:nvSpPr>
          <p:cNvPr id="5" name="Text Placeholder 6">
            <a:extLst>
              <a:ext uri="{FF2B5EF4-FFF2-40B4-BE49-F238E27FC236}">
                <a16:creationId xmlns:a16="http://schemas.microsoft.com/office/drawing/2014/main" id="{024B0753-74CA-9548-6F69-872801D302A0}"/>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
        <p:nvSpPr>
          <p:cNvPr id="2" name="Text Placeholder 7">
            <a:extLst>
              <a:ext uri="{FF2B5EF4-FFF2-40B4-BE49-F238E27FC236}">
                <a16:creationId xmlns:a16="http://schemas.microsoft.com/office/drawing/2014/main" id="{17178723-0B69-BEF7-B3B3-DAFE72D44114}"/>
              </a:ext>
            </a:extLst>
          </p:cNvPr>
          <p:cNvSpPr txBox="1">
            <a:spLocks noGrp="1" noRot="1" noMove="1" noResize="1" noEditPoints="1" noAdjustHandles="1" noChangeArrowheads="1" noChangeShapeType="1"/>
          </p:cNvSpPr>
          <p:nvPr userDrawn="1"/>
        </p:nvSpPr>
        <p:spPr>
          <a:xfrm>
            <a:off x="1291857" y="1790702"/>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Overview</a:t>
            </a:r>
          </a:p>
        </p:txBody>
      </p:sp>
    </p:spTree>
    <p:custDataLst>
      <p:tags r:id="rId1"/>
    </p:custDataLst>
    <p:extLst>
      <p:ext uri="{BB962C8B-B14F-4D97-AF65-F5344CB8AC3E}">
        <p14:creationId xmlns:p14="http://schemas.microsoft.com/office/powerpoint/2010/main" val="3084795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5" name="Picture 4" descr="A white background with black text&#10;&#10;Description automatically generated">
            <a:extLst>
              <a:ext uri="{FF2B5EF4-FFF2-40B4-BE49-F238E27FC236}">
                <a16:creationId xmlns:a16="http://schemas.microsoft.com/office/drawing/2014/main" id="{1A51566E-E1A4-0B9E-B8F1-83AFFD4969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Rectangle 7">
            <a:extLst>
              <a:ext uri="{FF2B5EF4-FFF2-40B4-BE49-F238E27FC236}">
                <a16:creationId xmlns:a16="http://schemas.microsoft.com/office/drawing/2014/main" id="{327A4928-B707-C0C3-5320-D5D1404D00D7}"/>
              </a:ext>
            </a:extLst>
          </p:cNvPr>
          <p:cNvSpPr>
            <a:spLocks/>
          </p:cNvSpPr>
          <p:nvPr userDrawn="1"/>
        </p:nvSpPr>
        <p:spPr>
          <a:xfrm>
            <a:off x="10172776" y="1028700"/>
            <a:ext cx="6083224" cy="7200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6F9E26E1-CC49-BA68-3521-E47AD98B8EF6}"/>
              </a:ext>
            </a:extLst>
          </p:cNvPr>
          <p:cNvGrpSpPr>
            <a:grpSpLocks noGrp="1" noUngrp="1" noRot="1" noMove="1" noResize="1"/>
          </p:cNvGrpSpPr>
          <p:nvPr userDrawn="1"/>
        </p:nvGrpSpPr>
        <p:grpSpPr>
          <a:xfrm>
            <a:off x="11106126" y="1927654"/>
            <a:ext cx="4337074" cy="5288692"/>
            <a:chOff x="11106126" y="1927654"/>
            <a:chExt cx="4337074" cy="5288692"/>
          </a:xfrm>
        </p:grpSpPr>
        <p:sp>
          <p:nvSpPr>
            <p:cNvPr id="12" name="Base">
              <a:extLst>
                <a:ext uri="{FF2B5EF4-FFF2-40B4-BE49-F238E27FC236}">
                  <a16:creationId xmlns:a16="http://schemas.microsoft.com/office/drawing/2014/main" id="{416715E7-C2F0-E87C-9339-E30875BB8310}"/>
                </a:ext>
              </a:extLst>
            </p:cNvPr>
            <p:cNvSpPr>
              <a:spLocks noGrp="1" noRot="1" noMove="1" noResize="1" noEditPoints="1" noAdjustHandles="1" noChangeArrowheads="1" noChangeShapeType="1"/>
            </p:cNvSpPr>
            <p:nvPr userDrawn="1"/>
          </p:nvSpPr>
          <p:spPr>
            <a:xfrm>
              <a:off x="11754260" y="7011983"/>
              <a:ext cx="3377485" cy="143222"/>
            </a:xfrm>
            <a:prstGeom prst="ellipse">
              <a:avLst/>
            </a:prstGeom>
            <a:solidFill>
              <a:schemeClr val="tx1">
                <a:lumMod val="85000"/>
                <a:lumOff val="1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pic>
          <p:nvPicPr>
            <p:cNvPr id="11" name="Picture 10" descr="A person holding a pencil and a paper&#10;&#10;Description automatically generated">
              <a:extLst>
                <a:ext uri="{FF2B5EF4-FFF2-40B4-BE49-F238E27FC236}">
                  <a16:creationId xmlns:a16="http://schemas.microsoft.com/office/drawing/2014/main" id="{3EBBF239-D145-6DA4-8D4A-5A62C1540A4D}"/>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27234"/>
            <a:stretch/>
          </p:blipFill>
          <p:spPr>
            <a:xfrm flipH="1">
              <a:off x="11106126" y="1927654"/>
              <a:ext cx="4337074" cy="5288692"/>
            </a:xfrm>
            <a:prstGeom prst="rect">
              <a:avLst/>
            </a:prstGeom>
          </p:spPr>
        </p:pic>
      </p:grpSp>
      <p:sp>
        <p:nvSpPr>
          <p:cNvPr id="4" name="Brandline_LVC">
            <a:extLst>
              <a:ext uri="{FF2B5EF4-FFF2-40B4-BE49-F238E27FC236}">
                <a16:creationId xmlns:a16="http://schemas.microsoft.com/office/drawing/2014/main" id="{F274DB65-9471-8FF1-5F67-3A8B02FBF3BD}"/>
              </a:ext>
            </a:extLst>
          </p:cNvPr>
          <p:cNvSpPr>
            <a:spLocks noGrp="1" noRot="1" noMove="1" noResize="1" noEditPoints="1" noAdjustHandles="1" noChangeArrowheads="1" noChangeShapeType="1"/>
          </p:cNvSpPr>
          <p:nvPr userDrawn="1"/>
        </p:nvSpPr>
        <p:spPr>
          <a:xfrm>
            <a:off x="6439258" y="8122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 name="Google Shape;47;p27">
            <a:extLst>
              <a:ext uri="{FF2B5EF4-FFF2-40B4-BE49-F238E27FC236}">
                <a16:creationId xmlns:a16="http://schemas.microsoft.com/office/drawing/2014/main" id="{DFADBA2E-0E91-C8B8-3A16-37E16A8024BC}"/>
              </a:ext>
            </a:extLst>
          </p:cNvPr>
          <p:cNvSpPr>
            <a:spLocks noGrp="1" noRot="1" noMove="1" noResize="1" noEditPoints="1" noAdjustHandles="1" noChangeArrowheads="1" noChangeShapeType="1"/>
          </p:cNvSpPr>
          <p:nvPr userDrawn="1"/>
        </p:nvSpPr>
        <p:spPr>
          <a:xfrm>
            <a:off x="5718100" y="269818"/>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Key Takeaways</a:t>
            </a:r>
            <a:endParaRPr lang="en-US" sz="1400" b="0" i="0" u="none" strike="noStrike" cap="none">
              <a:solidFill>
                <a:schemeClr val="tx1">
                  <a:lumMod val="75000"/>
                  <a:lumOff val="25000"/>
                </a:schemeClr>
              </a:solidFill>
              <a:latin typeface="Arial"/>
              <a:ea typeface="Arial"/>
              <a:cs typeface="Arial"/>
              <a:sym typeface="Arial"/>
            </a:endParaRPr>
          </a:p>
        </p:txBody>
      </p:sp>
      <p:sp>
        <p:nvSpPr>
          <p:cNvPr id="13" name="Text Placeholder 16">
            <a:extLst>
              <a:ext uri="{FF2B5EF4-FFF2-40B4-BE49-F238E27FC236}">
                <a16:creationId xmlns:a16="http://schemas.microsoft.com/office/drawing/2014/main" id="{9ED52AEB-BE71-91E8-C623-2AA0E3B84E4C}"/>
              </a:ext>
            </a:extLst>
          </p:cNvPr>
          <p:cNvSpPr>
            <a:spLocks noGrp="1"/>
          </p:cNvSpPr>
          <p:nvPr>
            <p:ph type="body" sz="quarter" idx="19" hasCustomPrompt="1"/>
          </p:nvPr>
        </p:nvSpPr>
        <p:spPr>
          <a:xfrm>
            <a:off x="734790" y="1980938"/>
            <a:ext cx="9632528" cy="968855"/>
          </a:xfrm>
        </p:spPr>
        <p:txBody>
          <a:bodyPr wrap="square">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p:txBody>
      </p:sp>
    </p:spTree>
    <p:custDataLst>
      <p:tags r:id="rId1"/>
    </p:custDataLst>
    <p:extLst>
      <p:ext uri="{BB962C8B-B14F-4D97-AF65-F5344CB8AC3E}">
        <p14:creationId xmlns:p14="http://schemas.microsoft.com/office/powerpoint/2010/main" val="1585036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actice Project">
    <p:spTree>
      <p:nvGrpSpPr>
        <p:cNvPr id="1" name=""/>
        <p:cNvGrpSpPr/>
        <p:nvPr/>
      </p:nvGrpSpPr>
      <p:grpSpPr>
        <a:xfrm>
          <a:off x="0" y="0"/>
          <a:ext cx="0" cy="0"/>
          <a:chOff x="0" y="0"/>
          <a:chExt cx="0" cy="0"/>
        </a:xfrm>
      </p:grpSpPr>
      <p:pic>
        <p:nvPicPr>
          <p:cNvPr id="3" name="Picture 2" descr="A blue arrow pointing to a white rectangle&#10;&#10;Description automatically generated">
            <a:extLst>
              <a:ext uri="{FF2B5EF4-FFF2-40B4-BE49-F238E27FC236}">
                <a16:creationId xmlns:a16="http://schemas.microsoft.com/office/drawing/2014/main" id="{96657892-362A-F37C-A2F8-51A45BE902F8}"/>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0" y="139700"/>
            <a:ext cx="16256000" cy="9144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6DDCF134-CF20-6E44-ABC8-EE9E7C9983AC}"/>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0" y="852488"/>
            <a:ext cx="16256000" cy="9144000"/>
          </a:xfrm>
          <a:prstGeom prst="rect">
            <a:avLst/>
          </a:prstGeom>
        </p:spPr>
      </p:pic>
      <p:sp>
        <p:nvSpPr>
          <p:cNvPr id="5" name="Text Placeholder 6">
            <a:extLst>
              <a:ext uri="{FF2B5EF4-FFF2-40B4-BE49-F238E27FC236}">
                <a16:creationId xmlns:a16="http://schemas.microsoft.com/office/drawing/2014/main" id="{63E0DF35-6C1D-2D94-E202-E99EDCE6F683}"/>
              </a:ext>
            </a:extLst>
          </p:cNvPr>
          <p:cNvSpPr>
            <a:spLocks noGrp="1"/>
          </p:cNvSpPr>
          <p:nvPr>
            <p:ph type="body" sz="quarter" idx="10" hasCustomPrompt="1"/>
          </p:nvPr>
        </p:nvSpPr>
        <p:spPr>
          <a:xfrm>
            <a:off x="4840224" y="2267712"/>
            <a:ext cx="10277856" cy="5920945"/>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project overview</a:t>
            </a:r>
          </a:p>
        </p:txBody>
      </p:sp>
      <p:sp>
        <p:nvSpPr>
          <p:cNvPr id="6" name="Google Shape;60;p31">
            <a:extLst>
              <a:ext uri="{FF2B5EF4-FFF2-40B4-BE49-F238E27FC236}">
                <a16:creationId xmlns:a16="http://schemas.microsoft.com/office/drawing/2014/main" id="{2069B2B0-74D9-6EC9-A7E7-FB0B482FF634}"/>
              </a:ext>
            </a:extLst>
          </p:cNvPr>
          <p:cNvSpPr/>
          <p:nvPr userDrawn="1"/>
        </p:nvSpPr>
        <p:spPr>
          <a:xfrm>
            <a:off x="5460365" y="267970"/>
            <a:ext cx="5335271"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Practice Project</a:t>
            </a:r>
            <a:endParaRPr lang="en-US" sz="1400" b="0" i="0" u="none" strike="noStrike" cap="none">
              <a:solidFill>
                <a:schemeClr val="tx1">
                  <a:lumMod val="75000"/>
                  <a:lumOff val="25000"/>
                </a:schemeClr>
              </a:solidFill>
              <a:latin typeface="Arial"/>
              <a:ea typeface="Arial"/>
              <a:cs typeface="Arial"/>
              <a:sym typeface="Arial"/>
            </a:endParaRPr>
          </a:p>
        </p:txBody>
      </p:sp>
      <p:sp>
        <p:nvSpPr>
          <p:cNvPr id="7" name="Text Placeholder 6">
            <a:extLst>
              <a:ext uri="{FF2B5EF4-FFF2-40B4-BE49-F238E27FC236}">
                <a16:creationId xmlns:a16="http://schemas.microsoft.com/office/drawing/2014/main" id="{B113240B-D19C-6E66-CF57-3D026B20E0EA}"/>
              </a:ext>
            </a:extLst>
          </p:cNvPr>
          <p:cNvSpPr>
            <a:spLocks noGrp="1"/>
          </p:cNvSpPr>
          <p:nvPr>
            <p:ph type="body" sz="quarter" idx="13" hasCustomPrompt="1"/>
          </p:nvPr>
        </p:nvSpPr>
        <p:spPr>
          <a:xfrm>
            <a:off x="4840224" y="1576578"/>
            <a:ext cx="1027785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Click to Add Project Name</a:t>
            </a:r>
          </a:p>
        </p:txBody>
      </p:sp>
      <p:sp>
        <p:nvSpPr>
          <p:cNvPr id="8" name="Brandline">
            <a:extLst>
              <a:ext uri="{FF2B5EF4-FFF2-40B4-BE49-F238E27FC236}">
                <a16:creationId xmlns:a16="http://schemas.microsoft.com/office/drawing/2014/main" id="{1E44A2A7-9B1F-B2CD-9E13-0443D7201C62}"/>
              </a:ext>
            </a:extLst>
          </p:cNvPr>
          <p:cNvSpPr/>
          <p:nvPr userDrawn="1"/>
        </p:nvSpPr>
        <p:spPr>
          <a:xfrm>
            <a:off x="6400800" y="816324"/>
            <a:ext cx="34688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sitting at a desk writing on a paper&#10;&#10;Description automatically generated">
            <a:extLst>
              <a:ext uri="{FF2B5EF4-FFF2-40B4-BE49-F238E27FC236}">
                <a16:creationId xmlns:a16="http://schemas.microsoft.com/office/drawing/2014/main" id="{BABBE4AB-C911-BF47-DD35-CF2F409FEE45}"/>
              </a:ext>
            </a:extLst>
          </p:cNvPr>
          <p:cNvPicPr/>
          <p:nvPr userDrawn="1"/>
        </p:nvPicPr>
        <p:blipFill>
          <a:blip r:embed="rId5">
            <a:extLst>
              <a:ext uri="{28A0092B-C50C-407E-A947-70E740481C1C}">
                <a14:useLocalDpi xmlns:a14="http://schemas.microsoft.com/office/drawing/2010/main" val="0"/>
              </a:ext>
            </a:extLst>
          </a:blip>
          <a:stretch>
            <a:fillRect/>
          </a:stretch>
        </p:blipFill>
        <p:spPr>
          <a:xfrm>
            <a:off x="159778" y="2451100"/>
            <a:ext cx="3232229" cy="3886200"/>
          </a:xfrm>
          <a:prstGeom prst="rect">
            <a:avLst/>
          </a:prstGeom>
        </p:spPr>
      </p:pic>
    </p:spTree>
    <p:custDataLst>
      <p:tags r:id="rId1"/>
    </p:custDataLst>
    <p:extLst>
      <p:ext uri="{BB962C8B-B14F-4D97-AF65-F5344CB8AC3E}">
        <p14:creationId xmlns:p14="http://schemas.microsoft.com/office/powerpoint/2010/main" val="315094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End Project" preserve="1" userDrawn="1">
  <p:cSld name="Additional Resources">
    <p:spTree>
      <p:nvGrpSpPr>
        <p:cNvPr id="1" name="Shape 150"/>
        <p:cNvGrpSpPr/>
        <p:nvPr/>
      </p:nvGrpSpPr>
      <p:grpSpPr>
        <a:xfrm>
          <a:off x="0" y="0"/>
          <a:ext cx="0" cy="0"/>
          <a:chOff x="0" y="0"/>
          <a:chExt cx="0" cy="0"/>
        </a:xfrm>
      </p:grpSpPr>
      <p:pic>
        <p:nvPicPr>
          <p:cNvPr id="11" name="Picture 10" descr="A white rectangular object with black border&#10;&#10;Description automatically generated">
            <a:extLst>
              <a:ext uri="{FF2B5EF4-FFF2-40B4-BE49-F238E27FC236}">
                <a16:creationId xmlns:a16="http://schemas.microsoft.com/office/drawing/2014/main" id="{A1C0FA6B-1F84-3039-AE49-396336D832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65942" y="319314"/>
            <a:ext cx="14643100" cy="8236744"/>
          </a:xfrm>
          <a:prstGeom prst="rect">
            <a:avLst/>
          </a:prstGeom>
        </p:spPr>
      </p:pic>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hasCustomPrompt="1"/>
          </p:nvPr>
        </p:nvSpPr>
        <p:spPr>
          <a:xfrm>
            <a:off x="5321516" y="1524433"/>
            <a:ext cx="9815068" cy="5827343"/>
          </a:xfrm>
          <a:prstGeom prst="rect">
            <a:avLst/>
          </a:prstGeom>
        </p:spPr>
        <p:txBody>
          <a:bodyPr/>
          <a:lstStyle>
            <a:lvl1pPr marL="342000" indent="-342900">
              <a:lnSpc>
                <a:spcPct val="114000"/>
              </a:lnSpc>
              <a:spcBef>
                <a:spcPts val="10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Bullet point 1</a:t>
            </a:r>
          </a:p>
          <a:p>
            <a:pPr lvl="0"/>
            <a:r>
              <a:rPr lang="en-US"/>
              <a:t>Bullet point 2 </a:t>
            </a:r>
          </a:p>
          <a:p>
            <a:pPr lvl="0"/>
            <a:endParaRPr lang="en-US"/>
          </a:p>
        </p:txBody>
      </p:sp>
      <p:sp>
        <p:nvSpPr>
          <p:cNvPr id="8" name="Google Shape;60;p31">
            <a:extLst>
              <a:ext uri="{FF2B5EF4-FFF2-40B4-BE49-F238E27FC236}">
                <a16:creationId xmlns:a16="http://schemas.microsoft.com/office/drawing/2014/main" id="{1BB282A6-5AC6-C5B9-DCE6-C1C9E190BB26}"/>
              </a:ext>
            </a:extLst>
          </p:cNvPr>
          <p:cNvSpPr>
            <a:spLocks noGrp="1" noRot="1" noMove="1" noResize="1" noEditPoints="1" noAdjustHandles="1" noChangeArrowheads="1" noChangeShapeType="1"/>
          </p:cNvSpPr>
          <p:nvPr userDrawn="1"/>
        </p:nvSpPr>
        <p:spPr>
          <a:xfrm>
            <a:off x="5929497" y="267970"/>
            <a:ext cx="4397007"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Additional Resources</a:t>
            </a:r>
            <a:endParaRPr lang="en-US" sz="1400" b="0" i="0" u="none" strike="noStrike" cap="none">
              <a:solidFill>
                <a:schemeClr val="tx1">
                  <a:lumMod val="75000"/>
                  <a:lumOff val="25000"/>
                </a:schemeClr>
              </a:solidFill>
              <a:latin typeface="Arial"/>
              <a:ea typeface="Arial"/>
              <a:cs typeface="Arial"/>
              <a:sym typeface="Arial"/>
            </a:endParaRPr>
          </a:p>
        </p:txBody>
      </p:sp>
      <p:pic>
        <p:nvPicPr>
          <p:cNvPr id="12" name="Picture 11">
            <a:extLst>
              <a:ext uri="{FF2B5EF4-FFF2-40B4-BE49-F238E27FC236}">
                <a16:creationId xmlns:a16="http://schemas.microsoft.com/office/drawing/2014/main" id="{CB5A2BAD-9827-25F2-4D00-60124A7CD6D6}"/>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11008"/>
          <a:stretch/>
        </p:blipFill>
        <p:spPr>
          <a:xfrm>
            <a:off x="0" y="3210260"/>
            <a:ext cx="4741223" cy="2418192"/>
          </a:xfrm>
          <a:prstGeom prst="rect">
            <a:avLst/>
          </a:prstGeom>
        </p:spPr>
      </p:pic>
      <p:sp>
        <p:nvSpPr>
          <p:cNvPr id="3" name="Brandline">
            <a:extLst>
              <a:ext uri="{FF2B5EF4-FFF2-40B4-BE49-F238E27FC236}">
                <a16:creationId xmlns:a16="http://schemas.microsoft.com/office/drawing/2014/main" id="{FD181469-5F16-209F-6CF1-CD77793C651A}"/>
              </a:ext>
            </a:extLst>
          </p:cNvPr>
          <p:cNvSpPr>
            <a:spLocks noGrp="1" noRot="1" noMove="1" noResize="1" noEditPoints="1" noAdjustHandles="1" noChangeArrowheads="1" noChangeShapeType="1"/>
          </p:cNvSpPr>
          <p:nvPr userDrawn="1"/>
        </p:nvSpPr>
        <p:spPr>
          <a:xfrm>
            <a:off x="5803900" y="816324"/>
            <a:ext cx="466637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4373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sp>
        <p:nvSpPr>
          <p:cNvPr id="207" name="Google Shape;207;p41"/>
          <p:cNvSpPr>
            <a:spLocks noGrp="1" noRot="1" noMove="1" noResize="1" noEditPoints="1" noAdjustHandles="1" noChangeArrowheads="1" noChangeShapeType="1"/>
          </p:cNvSpPr>
          <p:nvPr/>
        </p:nvSpPr>
        <p:spPr>
          <a:xfrm>
            <a:off x="5718038" y="3182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What’s Next?</a:t>
            </a:r>
            <a:endParaRPr sz="2800" b="1">
              <a:solidFill>
                <a:schemeClr val="tx1">
                  <a:lumMod val="75000"/>
                  <a:lumOff val="25000"/>
                </a:schemeClr>
              </a:solidFill>
              <a:latin typeface="Open Sans"/>
              <a:ea typeface="Open Sans"/>
              <a:cs typeface="Open Sans"/>
              <a:sym typeface="Arial"/>
            </a:endParaRPr>
          </a:p>
        </p:txBody>
      </p:sp>
      <p:sp>
        <p:nvSpPr>
          <p:cNvPr id="2" name="Text Placeholder 6">
            <a:extLst>
              <a:ext uri="{FF2B5EF4-FFF2-40B4-BE49-F238E27FC236}">
                <a16:creationId xmlns:a16="http://schemas.microsoft.com/office/drawing/2014/main" id="{D2FC2C7E-8A49-2CEC-03BB-CC867547C5FA}"/>
              </a:ext>
            </a:extLst>
          </p:cNvPr>
          <p:cNvSpPr>
            <a:spLocks noGrp="1" noRot="1" noMove="1" noResize="1" noEditPoints="1" noAdjustHandles="1" noChangeArrowheads="1" noChangeShapeType="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3" name="Brandline">
            <a:extLst>
              <a:ext uri="{FF2B5EF4-FFF2-40B4-BE49-F238E27FC236}">
                <a16:creationId xmlns:a16="http://schemas.microsoft.com/office/drawing/2014/main" id="{F12BE2B2-BC3C-F401-94E2-8BDFB2182353}"/>
              </a:ext>
            </a:extLst>
          </p:cNvPr>
          <p:cNvSpPr>
            <a:spLocks noGrp="1" noRot="1" noMove="1" noResize="1" noEditPoints="1" noAdjustHandles="1" noChangeArrowheads="1" noChangeShapeType="1"/>
          </p:cNvSpPr>
          <p:nvPr userDrawn="1"/>
        </p:nvSpPr>
        <p:spPr>
          <a:xfrm>
            <a:off x="6692900" y="816324"/>
            <a:ext cx="28879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99609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cussion-Content" preserve="1" userDrawn="1">
  <p:cSld name="QandA">
    <p:spTree>
      <p:nvGrpSpPr>
        <p:cNvPr id="1" name="Shape 161"/>
        <p:cNvGrpSpPr/>
        <p:nvPr/>
      </p:nvGrpSpPr>
      <p:grpSpPr>
        <a:xfrm>
          <a:off x="0" y="0"/>
          <a:ext cx="0" cy="0"/>
          <a:chOff x="0" y="0"/>
          <a:chExt cx="0" cy="0"/>
        </a:xfrm>
      </p:grpSpPr>
      <p:pic>
        <p:nvPicPr>
          <p:cNvPr id="2" name="Google Shape;55;p28">
            <a:extLst>
              <a:ext uri="{FF2B5EF4-FFF2-40B4-BE49-F238E27FC236}">
                <a16:creationId xmlns:a16="http://schemas.microsoft.com/office/drawing/2014/main" id="{A550541B-DFAF-618F-498E-A0C8F067CD7D}"/>
              </a:ext>
            </a:extLst>
          </p:cNvPr>
          <p:cNvPicPr preferRelativeResize="0">
            <a:picLocks noGrp="1" noRot="1" noMove="1" noResize="1" noEditPoints="1" noAdjustHandles="1" noChangeArrowheads="1" noChangeShapeType="1" noCrop="1"/>
          </p:cNvPicPr>
          <p:nvPr userDrawn="1"/>
        </p:nvPicPr>
        <p:blipFill>
          <a:blip r:embed="rId3"/>
          <a:srcRect/>
          <a:stretch/>
        </p:blipFill>
        <p:spPr>
          <a:xfrm>
            <a:off x="0" y="-1814"/>
            <a:ext cx="16255998" cy="9143999"/>
          </a:xfrm>
          <a:prstGeom prst="rect">
            <a:avLst/>
          </a:prstGeom>
          <a:noFill/>
          <a:ln>
            <a:noFill/>
          </a:ln>
        </p:spPr>
      </p:pic>
      <p:pic>
        <p:nvPicPr>
          <p:cNvPr id="5" name="Graphic 4">
            <a:extLst>
              <a:ext uri="{FF2B5EF4-FFF2-40B4-BE49-F238E27FC236}">
                <a16:creationId xmlns:a16="http://schemas.microsoft.com/office/drawing/2014/main" id="{82E131DA-8692-40F5-8051-6490DEBC3CDA}"/>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5706602" y="2108200"/>
            <a:ext cx="4842796" cy="5321300"/>
          </a:xfrm>
          <a:prstGeom prst="rect">
            <a:avLst/>
          </a:prstGeom>
        </p:spPr>
      </p:pic>
      <p:sp>
        <p:nvSpPr>
          <p:cNvPr id="6" name="Google Shape;60;p31">
            <a:extLst>
              <a:ext uri="{FF2B5EF4-FFF2-40B4-BE49-F238E27FC236}">
                <a16:creationId xmlns:a16="http://schemas.microsoft.com/office/drawing/2014/main" id="{E1DEFEB1-92EC-424A-7D59-ED327701D859}"/>
              </a:ext>
            </a:extLst>
          </p:cNvPr>
          <p:cNvSpPr>
            <a:spLocks noGrp="1" noRot="1" noMove="1" noResize="1" noEditPoints="1" noAdjustHandles="1" noChangeArrowheads="1" noChangeShapeType="1"/>
          </p:cNvSpPr>
          <p:nvPr userDrawn="1"/>
        </p:nvSpPr>
        <p:spPr>
          <a:xfrm>
            <a:off x="7421960" y="282000"/>
            <a:ext cx="1412081" cy="523180"/>
          </a:xfrm>
          <a:prstGeom prst="rect">
            <a:avLst/>
          </a:prstGeom>
          <a:noFill/>
          <a:ln>
            <a:noFill/>
          </a:ln>
        </p:spPr>
        <p:txBody>
          <a:bodyPr spcFirstLastPara="1" wrap="square" lIns="91425" tIns="45700" rIns="91425" bIns="45700" anchor="t" anchorCtr="0">
            <a:spAutoFit/>
          </a:bodyPr>
          <a:lstStyle/>
          <a:p>
            <a:pPr marL="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Q&amp;A</a:t>
            </a:r>
          </a:p>
        </p:txBody>
      </p:sp>
      <p:sp>
        <p:nvSpPr>
          <p:cNvPr id="3" name="Brandline">
            <a:extLst>
              <a:ext uri="{FF2B5EF4-FFF2-40B4-BE49-F238E27FC236}">
                <a16:creationId xmlns:a16="http://schemas.microsoft.com/office/drawing/2014/main" id="{7F606CF9-6434-5C47-4B93-17E62FD13B97}"/>
              </a:ext>
            </a:extLst>
          </p:cNvPr>
          <p:cNvSpPr>
            <a:spLocks noGrp="1" noRot="1" noMove="1" noResize="1" noEditPoints="1" noAdjustHandles="1" noChangeArrowheads="1" noChangeShapeType="1"/>
          </p:cNvSpPr>
          <p:nvPr userDrawn="1"/>
        </p:nvSpPr>
        <p:spPr>
          <a:xfrm>
            <a:off x="7632701" y="816324"/>
            <a:ext cx="994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97160004"/>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76"/>
        <p:cNvGrpSpPr/>
        <p:nvPr/>
      </p:nvGrpSpPr>
      <p:grpSpPr>
        <a:xfrm>
          <a:off x="0" y="0"/>
          <a:ext cx="0" cy="0"/>
          <a:chOff x="0" y="0"/>
          <a:chExt cx="0" cy="0"/>
        </a:xfrm>
      </p:grpSpPr>
      <p:pic>
        <p:nvPicPr>
          <p:cNvPr id="77" name="Google Shape;77;p19"/>
          <p:cNvPicPr preferRelativeResize="0"/>
          <p:nvPr/>
        </p:nvPicPr>
        <p:blipFill rotWithShape="1">
          <a:blip r:embed="rId2">
            <a:alphaModFix/>
          </a:blip>
          <a:srcRect/>
          <a:stretch/>
        </p:blipFill>
        <p:spPr>
          <a:xfrm>
            <a:off x="1" y="1"/>
            <a:ext cx="16255998" cy="9143998"/>
          </a:xfrm>
          <a:prstGeom prst="rect">
            <a:avLst/>
          </a:prstGeom>
          <a:noFill/>
          <a:ln>
            <a:noFill/>
          </a:ln>
        </p:spPr>
      </p:pic>
      <p:sp>
        <p:nvSpPr>
          <p:cNvPr id="78" name="Google Shape;78;p19"/>
          <p:cNvSpPr txBox="1">
            <a:spLocks noGrp="1"/>
          </p:cNvSpPr>
          <p:nvPr>
            <p:ph type="body" idx="1"/>
          </p:nvPr>
        </p:nvSpPr>
        <p:spPr>
          <a:xfrm>
            <a:off x="1291859" y="2603121"/>
            <a:ext cx="13696997" cy="5527419"/>
          </a:xfrm>
          <a:prstGeom prst="rect">
            <a:avLst/>
          </a:prstGeom>
          <a:noFill/>
          <a:ln>
            <a:noFill/>
          </a:ln>
        </p:spPr>
        <p:txBody>
          <a:bodyPr spcFirstLastPara="1" wrap="square" lIns="51425" tIns="0" rIns="51425" bIns="0" anchor="t" anchorCtr="0">
            <a:normAutofit/>
          </a:bodyPr>
          <a:lstStyle>
            <a:lvl1pPr marL="812810" lvl="0" indent="-406405" algn="l">
              <a:lnSpc>
                <a:spcPct val="114000"/>
              </a:lnSpc>
              <a:spcBef>
                <a:spcPts val="0"/>
              </a:spcBef>
              <a:spcAft>
                <a:spcPts val="0"/>
              </a:spcAft>
              <a:buClr>
                <a:srgbClr val="3F3F3F"/>
              </a:buClr>
              <a:buSzPts val="1200"/>
              <a:buNone/>
              <a:defRPr sz="2133">
                <a:solidFill>
                  <a:srgbClr val="3F3F3F"/>
                </a:solidFill>
                <a:latin typeface="Open Sans"/>
                <a:ea typeface="Open Sans"/>
                <a:cs typeface="Open Sans"/>
                <a:sym typeface="Open Sans"/>
              </a:defRPr>
            </a:lvl1pPr>
            <a:lvl2pPr marL="1625620" lvl="1" indent="-519295" algn="l">
              <a:lnSpc>
                <a:spcPct val="114000"/>
              </a:lnSpc>
              <a:spcBef>
                <a:spcPts val="533"/>
              </a:spcBef>
              <a:spcAft>
                <a:spcPts val="0"/>
              </a:spcAft>
              <a:buClr>
                <a:srgbClr val="3F3F3F"/>
              </a:buClr>
              <a:buSzPts val="1000"/>
              <a:buChar char="•"/>
              <a:defRPr/>
            </a:lvl2pPr>
            <a:lvl3pPr marL="2438430" lvl="2" indent="-519295" algn="l">
              <a:lnSpc>
                <a:spcPct val="114000"/>
              </a:lnSpc>
              <a:spcBef>
                <a:spcPts val="533"/>
              </a:spcBef>
              <a:spcAft>
                <a:spcPts val="0"/>
              </a:spcAft>
              <a:buClr>
                <a:srgbClr val="3F3F3F"/>
              </a:buClr>
              <a:buSzPts val="1000"/>
              <a:buChar char="•"/>
              <a:defRPr/>
            </a:lvl3pPr>
            <a:lvl4pPr marL="3251241" lvl="3" indent="-519295" algn="l">
              <a:lnSpc>
                <a:spcPct val="90000"/>
              </a:lnSpc>
              <a:spcBef>
                <a:spcPts val="533"/>
              </a:spcBef>
              <a:spcAft>
                <a:spcPts val="0"/>
              </a:spcAft>
              <a:buClr>
                <a:schemeClr val="dk1"/>
              </a:buClr>
              <a:buSzPts val="1000"/>
              <a:buChar char="•"/>
              <a:defRPr/>
            </a:lvl4pPr>
            <a:lvl5pPr marL="4064051" lvl="4" indent="-519295" algn="l">
              <a:lnSpc>
                <a:spcPct val="90000"/>
              </a:lnSpc>
              <a:spcBef>
                <a:spcPts val="533"/>
              </a:spcBef>
              <a:spcAft>
                <a:spcPts val="0"/>
              </a:spcAft>
              <a:buClr>
                <a:schemeClr val="dk1"/>
              </a:buClr>
              <a:buSzPts val="1000"/>
              <a:buChar char="•"/>
              <a:defRPr/>
            </a:lvl5pPr>
            <a:lvl6pPr marL="4876861" lvl="5" indent="-519295" algn="l">
              <a:lnSpc>
                <a:spcPct val="90000"/>
              </a:lnSpc>
              <a:spcBef>
                <a:spcPts val="533"/>
              </a:spcBef>
              <a:spcAft>
                <a:spcPts val="0"/>
              </a:spcAft>
              <a:buClr>
                <a:schemeClr val="dk1"/>
              </a:buClr>
              <a:buSzPts val="1000"/>
              <a:buChar char="•"/>
              <a:defRPr/>
            </a:lvl6pPr>
            <a:lvl7pPr marL="5689671" lvl="6" indent="-519295" algn="l">
              <a:lnSpc>
                <a:spcPct val="90000"/>
              </a:lnSpc>
              <a:spcBef>
                <a:spcPts val="533"/>
              </a:spcBef>
              <a:spcAft>
                <a:spcPts val="0"/>
              </a:spcAft>
              <a:buClr>
                <a:schemeClr val="dk1"/>
              </a:buClr>
              <a:buSzPts val="1000"/>
              <a:buChar char="•"/>
              <a:defRPr/>
            </a:lvl7pPr>
            <a:lvl8pPr marL="6502481" lvl="7" indent="-519295" algn="l">
              <a:lnSpc>
                <a:spcPct val="90000"/>
              </a:lnSpc>
              <a:spcBef>
                <a:spcPts val="533"/>
              </a:spcBef>
              <a:spcAft>
                <a:spcPts val="0"/>
              </a:spcAft>
              <a:buClr>
                <a:schemeClr val="dk1"/>
              </a:buClr>
              <a:buSzPts val="1000"/>
              <a:buChar char="•"/>
              <a:defRPr/>
            </a:lvl8pPr>
            <a:lvl9pPr marL="7315291" lvl="8" indent="-519295" algn="l">
              <a:lnSpc>
                <a:spcPct val="90000"/>
              </a:lnSpc>
              <a:spcBef>
                <a:spcPts val="533"/>
              </a:spcBef>
              <a:spcAft>
                <a:spcPts val="0"/>
              </a:spcAft>
              <a:buClr>
                <a:schemeClr val="dk1"/>
              </a:buClr>
              <a:buSzPts val="1000"/>
              <a:buChar char="•"/>
              <a:defRPr/>
            </a:lvl9pPr>
          </a:lstStyle>
          <a:p>
            <a:endParaRPr/>
          </a:p>
        </p:txBody>
      </p:sp>
      <p:sp>
        <p:nvSpPr>
          <p:cNvPr id="79" name="Google Shape;79;p19"/>
          <p:cNvSpPr txBox="1">
            <a:spLocks noGrp="1"/>
          </p:cNvSpPr>
          <p:nvPr>
            <p:ph type="body" idx="2"/>
          </p:nvPr>
        </p:nvSpPr>
        <p:spPr>
          <a:xfrm>
            <a:off x="1291858" y="1512834"/>
            <a:ext cx="13696999" cy="903776"/>
          </a:xfrm>
          <a:prstGeom prst="rect">
            <a:avLst/>
          </a:prstGeom>
          <a:noFill/>
          <a:ln>
            <a:noFill/>
          </a:ln>
        </p:spPr>
        <p:txBody>
          <a:bodyPr spcFirstLastPara="1" wrap="square" lIns="51425" tIns="0" rIns="51425" bIns="0" anchor="t" anchorCtr="0">
            <a:normAutofit/>
          </a:bodyPr>
          <a:lstStyle>
            <a:lvl1pPr marL="812810" lvl="0" indent="-406405" algn="ctr">
              <a:lnSpc>
                <a:spcPct val="115000"/>
              </a:lnSpc>
              <a:spcBef>
                <a:spcPts val="0"/>
              </a:spcBef>
              <a:spcAft>
                <a:spcPts val="0"/>
              </a:spcAft>
              <a:buClr>
                <a:srgbClr val="3F3F3F"/>
              </a:buClr>
              <a:buSzPts val="1600"/>
              <a:buFont typeface="Arial"/>
              <a:buNone/>
              <a:defRPr sz="2133">
                <a:solidFill>
                  <a:srgbClr val="3F3F3F"/>
                </a:solidFill>
                <a:latin typeface="Open Sans"/>
                <a:ea typeface="Open Sans"/>
                <a:cs typeface="Open Sans"/>
                <a:sym typeface="Open Sans"/>
              </a:defRPr>
            </a:lvl1pPr>
            <a:lvl2pPr marL="1625620" lvl="1" indent="-564452" algn="l">
              <a:lnSpc>
                <a:spcPct val="90000"/>
              </a:lnSpc>
              <a:spcBef>
                <a:spcPts val="533"/>
              </a:spcBef>
              <a:spcAft>
                <a:spcPts val="0"/>
              </a:spcAft>
              <a:buClr>
                <a:srgbClr val="3F3F3F"/>
              </a:buClr>
              <a:buSzPts val="1400"/>
              <a:buChar char="•"/>
              <a:defRPr/>
            </a:lvl2pPr>
            <a:lvl3pPr marL="2438430" lvl="2" indent="-530584" algn="l">
              <a:lnSpc>
                <a:spcPct val="90000"/>
              </a:lnSpc>
              <a:spcBef>
                <a:spcPts val="533"/>
              </a:spcBef>
              <a:spcAft>
                <a:spcPts val="0"/>
              </a:spcAft>
              <a:buClr>
                <a:srgbClr val="3F3F3F"/>
              </a:buClr>
              <a:buSzPts val="1100"/>
              <a:buChar char="•"/>
              <a:defRPr/>
            </a:lvl3pPr>
            <a:lvl4pPr marL="3251241" lvl="3" indent="-519295" algn="l">
              <a:lnSpc>
                <a:spcPct val="90000"/>
              </a:lnSpc>
              <a:spcBef>
                <a:spcPts val="533"/>
              </a:spcBef>
              <a:spcAft>
                <a:spcPts val="0"/>
              </a:spcAft>
              <a:buClr>
                <a:schemeClr val="dk1"/>
              </a:buClr>
              <a:buSzPts val="1000"/>
              <a:buChar char="•"/>
              <a:defRPr/>
            </a:lvl4pPr>
            <a:lvl5pPr marL="4064051" lvl="4" indent="-519295" algn="l">
              <a:lnSpc>
                <a:spcPct val="90000"/>
              </a:lnSpc>
              <a:spcBef>
                <a:spcPts val="533"/>
              </a:spcBef>
              <a:spcAft>
                <a:spcPts val="0"/>
              </a:spcAft>
              <a:buClr>
                <a:schemeClr val="dk1"/>
              </a:buClr>
              <a:buSzPts val="1000"/>
              <a:buChar char="•"/>
              <a:defRPr/>
            </a:lvl5pPr>
            <a:lvl6pPr marL="4876861" lvl="5" indent="-519295" algn="l">
              <a:lnSpc>
                <a:spcPct val="90000"/>
              </a:lnSpc>
              <a:spcBef>
                <a:spcPts val="533"/>
              </a:spcBef>
              <a:spcAft>
                <a:spcPts val="0"/>
              </a:spcAft>
              <a:buClr>
                <a:schemeClr val="dk1"/>
              </a:buClr>
              <a:buSzPts val="1000"/>
              <a:buChar char="•"/>
              <a:defRPr/>
            </a:lvl6pPr>
            <a:lvl7pPr marL="5689671" lvl="6" indent="-519295" algn="l">
              <a:lnSpc>
                <a:spcPct val="90000"/>
              </a:lnSpc>
              <a:spcBef>
                <a:spcPts val="533"/>
              </a:spcBef>
              <a:spcAft>
                <a:spcPts val="0"/>
              </a:spcAft>
              <a:buClr>
                <a:schemeClr val="dk1"/>
              </a:buClr>
              <a:buSzPts val="1000"/>
              <a:buChar char="•"/>
              <a:defRPr/>
            </a:lvl7pPr>
            <a:lvl8pPr marL="6502481" lvl="7" indent="-519295" algn="l">
              <a:lnSpc>
                <a:spcPct val="90000"/>
              </a:lnSpc>
              <a:spcBef>
                <a:spcPts val="533"/>
              </a:spcBef>
              <a:spcAft>
                <a:spcPts val="0"/>
              </a:spcAft>
              <a:buClr>
                <a:schemeClr val="dk1"/>
              </a:buClr>
              <a:buSzPts val="1000"/>
              <a:buChar char="•"/>
              <a:defRPr/>
            </a:lvl8pPr>
            <a:lvl9pPr marL="7315291" lvl="8" indent="-519295" algn="l">
              <a:lnSpc>
                <a:spcPct val="90000"/>
              </a:lnSpc>
              <a:spcBef>
                <a:spcPts val="533"/>
              </a:spcBef>
              <a:spcAft>
                <a:spcPts val="0"/>
              </a:spcAft>
              <a:buClr>
                <a:schemeClr val="dk1"/>
              </a:buClr>
              <a:buSzPts val="1000"/>
              <a:buChar char="•"/>
              <a:defRPr/>
            </a:lvl9pPr>
          </a:lstStyle>
          <a:p>
            <a:endParaRPr/>
          </a:p>
        </p:txBody>
      </p:sp>
      <p:pic>
        <p:nvPicPr>
          <p:cNvPr id="80" name="Google Shape;80;p19" descr="A picture containing colorfulness, pattern, rectangle, screenshot&#10;&#10;Description automatically generated"/>
          <p:cNvPicPr preferRelativeResize="0"/>
          <p:nvPr/>
        </p:nvPicPr>
        <p:blipFill rotWithShape="1">
          <a:blip r:embed="rId3">
            <a:alphaModFix/>
          </a:blip>
          <a:srcRect/>
          <a:stretch/>
        </p:blipFill>
        <p:spPr>
          <a:xfrm>
            <a:off x="16566009" y="913238"/>
            <a:ext cx="1219477" cy="7291461"/>
          </a:xfrm>
          <a:prstGeom prst="rect">
            <a:avLst/>
          </a:prstGeom>
          <a:noFill/>
          <a:ln>
            <a:noFill/>
          </a:ln>
        </p:spPr>
      </p:pic>
      <p:sp>
        <p:nvSpPr>
          <p:cNvPr id="81" name="Google Shape;81;p19"/>
          <p:cNvSpPr txBox="1">
            <a:spLocks noGrp="1"/>
          </p:cNvSpPr>
          <p:nvPr>
            <p:ph type="title"/>
          </p:nvPr>
        </p:nvSpPr>
        <p:spPr>
          <a:xfrm>
            <a:off x="-10160" y="229878"/>
            <a:ext cx="16276320" cy="687244"/>
          </a:xfrm>
          <a:prstGeom prst="rect">
            <a:avLst/>
          </a:prstGeom>
          <a:noFill/>
          <a:ln>
            <a:noFill/>
          </a:ln>
        </p:spPr>
        <p:txBody>
          <a:bodyPr spcFirstLastPara="1" wrap="square" lIns="51425" tIns="25700" rIns="51425" bIns="25700" anchor="ctr" anchorCtr="0">
            <a:normAutofit/>
          </a:bodyPr>
          <a:lstStyle>
            <a:lvl1pPr lvl="0" algn="ctr">
              <a:lnSpc>
                <a:spcPct val="90000"/>
              </a:lnSpc>
              <a:spcBef>
                <a:spcPts val="0"/>
              </a:spcBef>
              <a:spcAft>
                <a:spcPts val="0"/>
              </a:spcAft>
              <a:buClr>
                <a:srgbClr val="3F3F3F"/>
              </a:buClr>
              <a:buSzPts val="2500"/>
              <a:buFont typeface="Arial"/>
              <a:buNone/>
              <a:defRPr sz="2844" b="1">
                <a:solidFill>
                  <a:srgbClr val="3F3F3F"/>
                </a:solidFill>
                <a:latin typeface="Open Sans"/>
                <a:ea typeface="Open Sans"/>
                <a:cs typeface="Open Sans"/>
                <a:sym typeface="Open Sans"/>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a:endParaRPr/>
          </a:p>
        </p:txBody>
      </p:sp>
    </p:spTree>
    <p:extLst>
      <p:ext uri="{BB962C8B-B14F-4D97-AF65-F5344CB8AC3E}">
        <p14:creationId xmlns:p14="http://schemas.microsoft.com/office/powerpoint/2010/main" val="687087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opic Name">
  <p:cSld name="1_Topic Name">
    <p:spTree>
      <p:nvGrpSpPr>
        <p:cNvPr id="1" name="Shape 73"/>
        <p:cNvGrpSpPr/>
        <p:nvPr/>
      </p:nvGrpSpPr>
      <p:grpSpPr>
        <a:xfrm>
          <a:off x="0" y="0"/>
          <a:ext cx="0" cy="0"/>
          <a:chOff x="0" y="0"/>
          <a:chExt cx="0" cy="0"/>
        </a:xfrm>
      </p:grpSpPr>
      <p:pic>
        <p:nvPicPr>
          <p:cNvPr id="74" name="Google Shape;74;p18"/>
          <p:cNvPicPr preferRelativeResize="0"/>
          <p:nvPr/>
        </p:nvPicPr>
        <p:blipFill rotWithShape="1">
          <a:blip r:embed="rId2">
            <a:alphaModFix/>
          </a:blip>
          <a:srcRect/>
          <a:stretch/>
        </p:blipFill>
        <p:spPr>
          <a:xfrm>
            <a:off x="1" y="1"/>
            <a:ext cx="16255998" cy="9143998"/>
          </a:xfrm>
          <a:prstGeom prst="rect">
            <a:avLst/>
          </a:prstGeom>
          <a:noFill/>
          <a:ln>
            <a:noFill/>
          </a:ln>
        </p:spPr>
      </p:pic>
      <p:sp>
        <p:nvSpPr>
          <p:cNvPr id="75" name="Google Shape;75;p18"/>
          <p:cNvSpPr txBox="1">
            <a:spLocks noGrp="1"/>
          </p:cNvSpPr>
          <p:nvPr>
            <p:ph type="body" idx="1"/>
          </p:nvPr>
        </p:nvSpPr>
        <p:spPr>
          <a:xfrm>
            <a:off x="1" y="4114800"/>
            <a:ext cx="16256002" cy="914400"/>
          </a:xfrm>
          <a:prstGeom prst="rect">
            <a:avLst/>
          </a:prstGeom>
          <a:noFill/>
          <a:ln>
            <a:noFill/>
          </a:ln>
        </p:spPr>
        <p:txBody>
          <a:bodyPr spcFirstLastPara="1" wrap="square" lIns="51425" tIns="51425" rIns="51425" bIns="51425" anchor="t" anchorCtr="0">
            <a:noAutofit/>
          </a:bodyPr>
          <a:lstStyle>
            <a:lvl1pPr marL="812810" lvl="0" indent="-406405" algn="ctr">
              <a:lnSpc>
                <a:spcPct val="114000"/>
              </a:lnSpc>
              <a:spcBef>
                <a:spcPts val="0"/>
              </a:spcBef>
              <a:spcAft>
                <a:spcPts val="0"/>
              </a:spcAft>
              <a:buClr>
                <a:srgbClr val="404040"/>
              </a:buClr>
              <a:buSzPts val="1600"/>
              <a:buNone/>
              <a:defRPr sz="2844" b="1" i="0" u="none" strike="noStrike" cap="none">
                <a:solidFill>
                  <a:srgbClr val="404040"/>
                </a:solidFill>
                <a:latin typeface="Open Sans"/>
                <a:ea typeface="Open Sans"/>
                <a:cs typeface="Open Sans"/>
                <a:sym typeface="Open Sans"/>
              </a:defRPr>
            </a:lvl1pPr>
            <a:lvl2pPr marL="1625620" lvl="1" indent="-564452" algn="l">
              <a:lnSpc>
                <a:spcPct val="90000"/>
              </a:lnSpc>
              <a:spcBef>
                <a:spcPts val="533"/>
              </a:spcBef>
              <a:spcAft>
                <a:spcPts val="0"/>
              </a:spcAft>
              <a:buClr>
                <a:srgbClr val="3F3F3F"/>
              </a:buClr>
              <a:buSzPts val="1400"/>
              <a:buChar char="•"/>
              <a:defRPr/>
            </a:lvl2pPr>
            <a:lvl3pPr marL="2438430" lvl="2" indent="-530584" algn="l">
              <a:lnSpc>
                <a:spcPct val="90000"/>
              </a:lnSpc>
              <a:spcBef>
                <a:spcPts val="533"/>
              </a:spcBef>
              <a:spcAft>
                <a:spcPts val="0"/>
              </a:spcAft>
              <a:buClr>
                <a:srgbClr val="3F3F3F"/>
              </a:buClr>
              <a:buSzPts val="1100"/>
              <a:buChar char="•"/>
              <a:defRPr/>
            </a:lvl3pPr>
            <a:lvl4pPr marL="3251241" lvl="3" indent="-519295" algn="l">
              <a:lnSpc>
                <a:spcPct val="90000"/>
              </a:lnSpc>
              <a:spcBef>
                <a:spcPts val="533"/>
              </a:spcBef>
              <a:spcAft>
                <a:spcPts val="0"/>
              </a:spcAft>
              <a:buClr>
                <a:schemeClr val="dk1"/>
              </a:buClr>
              <a:buSzPts val="1000"/>
              <a:buChar char="•"/>
              <a:defRPr/>
            </a:lvl4pPr>
            <a:lvl5pPr marL="4064051" lvl="4" indent="-519295" algn="l">
              <a:lnSpc>
                <a:spcPct val="90000"/>
              </a:lnSpc>
              <a:spcBef>
                <a:spcPts val="533"/>
              </a:spcBef>
              <a:spcAft>
                <a:spcPts val="0"/>
              </a:spcAft>
              <a:buClr>
                <a:schemeClr val="dk1"/>
              </a:buClr>
              <a:buSzPts val="1000"/>
              <a:buChar char="•"/>
              <a:defRPr/>
            </a:lvl5pPr>
            <a:lvl6pPr marL="4876861" lvl="5" indent="-519295" algn="l">
              <a:lnSpc>
                <a:spcPct val="90000"/>
              </a:lnSpc>
              <a:spcBef>
                <a:spcPts val="533"/>
              </a:spcBef>
              <a:spcAft>
                <a:spcPts val="0"/>
              </a:spcAft>
              <a:buClr>
                <a:schemeClr val="dk1"/>
              </a:buClr>
              <a:buSzPts val="1000"/>
              <a:buChar char="•"/>
              <a:defRPr/>
            </a:lvl6pPr>
            <a:lvl7pPr marL="5689671" lvl="6" indent="-519295" algn="l">
              <a:lnSpc>
                <a:spcPct val="90000"/>
              </a:lnSpc>
              <a:spcBef>
                <a:spcPts val="533"/>
              </a:spcBef>
              <a:spcAft>
                <a:spcPts val="0"/>
              </a:spcAft>
              <a:buClr>
                <a:schemeClr val="dk1"/>
              </a:buClr>
              <a:buSzPts val="1000"/>
              <a:buChar char="•"/>
              <a:defRPr/>
            </a:lvl7pPr>
            <a:lvl8pPr marL="6502481" lvl="7" indent="-519295" algn="l">
              <a:lnSpc>
                <a:spcPct val="90000"/>
              </a:lnSpc>
              <a:spcBef>
                <a:spcPts val="533"/>
              </a:spcBef>
              <a:spcAft>
                <a:spcPts val="0"/>
              </a:spcAft>
              <a:buClr>
                <a:schemeClr val="dk1"/>
              </a:buClr>
              <a:buSzPts val="1000"/>
              <a:buChar char="•"/>
              <a:defRPr/>
            </a:lvl8pPr>
            <a:lvl9pPr marL="7315291" lvl="8" indent="-519295" algn="l">
              <a:lnSpc>
                <a:spcPct val="90000"/>
              </a:lnSpc>
              <a:spcBef>
                <a:spcPts val="533"/>
              </a:spcBef>
              <a:spcAft>
                <a:spcPts val="0"/>
              </a:spcAft>
              <a:buClr>
                <a:schemeClr val="dk1"/>
              </a:buClr>
              <a:buSzPts val="1000"/>
              <a:buChar char="•"/>
              <a:defRPr/>
            </a:lvl9pPr>
          </a:lstStyle>
          <a:p>
            <a:endParaRPr/>
          </a:p>
        </p:txBody>
      </p:sp>
    </p:spTree>
    <p:extLst>
      <p:ext uri="{BB962C8B-B14F-4D97-AF65-F5344CB8AC3E}">
        <p14:creationId xmlns:p14="http://schemas.microsoft.com/office/powerpoint/2010/main" val="790278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sson_Name">
    <p:spTree>
      <p:nvGrpSpPr>
        <p:cNvPr id="1" name=""/>
        <p:cNvGrpSpPr/>
        <p:nvPr/>
      </p:nvGrpSpPr>
      <p:grpSpPr>
        <a:xfrm>
          <a:off x="0" y="0"/>
          <a:ext cx="0" cy="0"/>
          <a:chOff x="0" y="0"/>
          <a:chExt cx="0" cy="0"/>
        </a:xfrm>
      </p:grpSpPr>
      <p:pic>
        <p:nvPicPr>
          <p:cNvPr id="2" name="Google Shape;21;p23">
            <a:extLst>
              <a:ext uri="{FF2B5EF4-FFF2-40B4-BE49-F238E27FC236}">
                <a16:creationId xmlns:a16="http://schemas.microsoft.com/office/drawing/2014/main" id="{F0C3DD24-4BC2-52A0-4733-E71BD0E36ED7}"/>
              </a:ext>
            </a:extLst>
          </p:cNvPr>
          <p:cNvPicPr preferRelativeResize="0"/>
          <p:nvPr userDrawn="1"/>
        </p:nvPicPr>
        <p:blipFill>
          <a:blip r:embed="rId3"/>
          <a:srcRect/>
          <a:stretch/>
        </p:blipFill>
        <p:spPr>
          <a:xfrm>
            <a:off x="0" y="0"/>
            <a:ext cx="16255999" cy="9143999"/>
          </a:xfrm>
          <a:prstGeom prst="rect">
            <a:avLst/>
          </a:prstGeom>
          <a:noFill/>
          <a:ln>
            <a:noFill/>
          </a:ln>
        </p:spPr>
      </p:pic>
      <p:sp>
        <p:nvSpPr>
          <p:cNvPr id="3" name="Google Shape;24;p23">
            <a:extLst>
              <a:ext uri="{FF2B5EF4-FFF2-40B4-BE49-F238E27FC236}">
                <a16:creationId xmlns:a16="http://schemas.microsoft.com/office/drawing/2014/main" id="{B22D34B1-A181-CDD4-8C04-C20266B37371}"/>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Lesson Name</a:t>
            </a:r>
          </a:p>
        </p:txBody>
      </p:sp>
    </p:spTree>
    <p:custDataLst>
      <p:tags r:id="rId1"/>
    </p:custDataLst>
    <p:extLst>
      <p:ext uri="{BB962C8B-B14F-4D97-AF65-F5344CB8AC3E}">
        <p14:creationId xmlns:p14="http://schemas.microsoft.com/office/powerpoint/2010/main" val="75131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ick Recap">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A13D4623-D89F-4047-43D9-51F3BB34C521}"/>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60F842D8-A76A-CE2B-FE6B-CF37261F01B7}"/>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a:solidFill>
                  <a:schemeClr val="tx1">
                    <a:lumMod val="75000"/>
                    <a:lumOff val="25000"/>
                  </a:schemeClr>
                </a:solidFill>
                <a:latin typeface="Open Sans"/>
                <a:ea typeface="Open Sans"/>
                <a:cs typeface="Open Sans"/>
                <a:sym typeface="Open Sans"/>
              </a:rPr>
              <a:t>Quick Recap</a:t>
            </a:r>
            <a:endParaRPr lang="en-US" sz="2800" b="1">
              <a:solidFill>
                <a:schemeClr val="tx1">
                  <a:lumMod val="75000"/>
                  <a:lumOff val="25000"/>
                </a:schemeClr>
              </a:solidFill>
            </a:endParaRPr>
          </a:p>
        </p:txBody>
      </p:sp>
      <p:pic>
        <p:nvPicPr>
          <p:cNvPr id="5" name="Picture 4" descr="A group of people standing around a white board&#10;&#10;Description automatically generated">
            <a:extLst>
              <a:ext uri="{FF2B5EF4-FFF2-40B4-BE49-F238E27FC236}">
                <a16:creationId xmlns:a16="http://schemas.microsoft.com/office/drawing/2014/main" id="{99475B7D-6E06-E369-311F-04A8979608B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2573" y="2734648"/>
            <a:ext cx="6294922" cy="3674704"/>
          </a:xfrm>
          <a:prstGeom prst="rect">
            <a:avLst/>
          </a:prstGeom>
        </p:spPr>
      </p:pic>
      <p:sp>
        <p:nvSpPr>
          <p:cNvPr id="6" name="Brandline">
            <a:extLst>
              <a:ext uri="{FF2B5EF4-FFF2-40B4-BE49-F238E27FC236}">
                <a16:creationId xmlns:a16="http://schemas.microsoft.com/office/drawing/2014/main" id="{8F6C8963-70B7-F2F9-D3D0-3596C65EAE94}"/>
              </a:ext>
            </a:extLst>
          </p:cNvPr>
          <p:cNvSpPr/>
          <p:nvPr userDrawn="1"/>
        </p:nvSpPr>
        <p:spPr>
          <a:xfrm>
            <a:off x="6769100" y="816324"/>
            <a:ext cx="2732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24;p23">
            <a:extLst>
              <a:ext uri="{FF2B5EF4-FFF2-40B4-BE49-F238E27FC236}">
                <a16:creationId xmlns:a16="http://schemas.microsoft.com/office/drawing/2014/main" id="{1DACC322-50B7-3379-96DF-E37BB83F840D}"/>
              </a:ext>
            </a:extLst>
          </p:cNvPr>
          <p:cNvSpPr txBox="1">
            <a:spLocks noGrp="1"/>
          </p:cNvSpPr>
          <p:nvPr>
            <p:ph type="body" idx="10" hasCustomPrompt="1"/>
          </p:nvPr>
        </p:nvSpPr>
        <p:spPr>
          <a:xfrm>
            <a:off x="8128000" y="4242208"/>
            <a:ext cx="7315200" cy="659586"/>
          </a:xfrm>
          <a:prstGeom prst="rect">
            <a:avLst/>
          </a:prstGeom>
          <a:noFill/>
          <a:ln>
            <a:noFill/>
          </a:ln>
        </p:spPr>
        <p:txBody>
          <a:bodyPr spcFirstLastPara="1" wrap="square" lIns="91425" tIns="0" rIns="91425" bIns="144000" anchor="ctr" anchorCtr="0">
            <a:spAutoFit/>
          </a:bodyPr>
          <a:lstStyle>
            <a:lvl1pPr marL="342000" lvl="0" indent="-342900" algn="l">
              <a:lnSpc>
                <a:spcPct val="114000"/>
              </a:lnSpc>
              <a:spcBef>
                <a:spcPts val="1000"/>
              </a:spcBef>
              <a:spcAft>
                <a:spcPts val="0"/>
              </a:spcAft>
              <a:buClr>
                <a:schemeClr val="tx1">
                  <a:lumMod val="75000"/>
                  <a:lumOff val="25000"/>
                </a:schemeClr>
              </a:buClr>
              <a:buSzPts val="2200"/>
              <a:buFont typeface="Arial" panose="020B0604020202020204" pitchFamily="34" charset="0"/>
              <a:buChar char="•"/>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US"/>
              <a:t>Click to add text</a:t>
            </a:r>
          </a:p>
        </p:txBody>
      </p:sp>
    </p:spTree>
    <p:custDataLst>
      <p:tags r:id="rId1"/>
    </p:custDataLst>
    <p:extLst>
      <p:ext uri="{BB962C8B-B14F-4D97-AF65-F5344CB8AC3E}">
        <p14:creationId xmlns:p14="http://schemas.microsoft.com/office/powerpoint/2010/main" val="3418561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pic>
        <p:nvPicPr>
          <p:cNvPr id="3" name="Picture 2" descr="A white background with black border&#10;&#10;Description automatically generated">
            <a:extLst>
              <a:ext uri="{FF2B5EF4-FFF2-40B4-BE49-F238E27FC236}">
                <a16:creationId xmlns:a16="http://schemas.microsoft.com/office/drawing/2014/main" id="{B8595558-C1E5-CF73-074F-9BCD5C6265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4" name="Google Shape;47;p27">
            <a:extLst>
              <a:ext uri="{FF2B5EF4-FFF2-40B4-BE49-F238E27FC236}">
                <a16:creationId xmlns:a16="http://schemas.microsoft.com/office/drawing/2014/main" id="{BE15390C-A891-48ED-4FC3-2A4C68069F59}"/>
              </a:ext>
            </a:extLst>
          </p:cNvPr>
          <p:cNvSpPr>
            <a:spLocks/>
          </p:cNvSpPr>
          <p:nvPr userDrawn="1"/>
        </p:nvSpPr>
        <p:spPr>
          <a:xfrm>
            <a:off x="5718100" y="257626"/>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Learning Objectives</a:t>
            </a:r>
            <a:endParaRPr sz="1400" b="0" i="0" u="none" strike="noStrike" cap="none">
              <a:solidFill>
                <a:schemeClr val="tx1">
                  <a:lumMod val="75000"/>
                  <a:lumOff val="25000"/>
                </a:schemeClr>
              </a:solidFill>
              <a:latin typeface="Arial"/>
              <a:ea typeface="Arial"/>
              <a:cs typeface="Arial"/>
              <a:sym typeface="Arial"/>
            </a:endParaRPr>
          </a:p>
        </p:txBody>
      </p:sp>
      <p:sp>
        <p:nvSpPr>
          <p:cNvPr id="5" name="Google Shape;53;p27">
            <a:extLst>
              <a:ext uri="{FF2B5EF4-FFF2-40B4-BE49-F238E27FC236}">
                <a16:creationId xmlns:a16="http://schemas.microsoft.com/office/drawing/2014/main" id="{0A985C90-BAA8-5397-6B3A-8013C302F6DC}"/>
              </a:ext>
            </a:extLst>
          </p:cNvPr>
          <p:cNvSpPr/>
          <p:nvPr userDrawn="1"/>
        </p:nvSpPr>
        <p:spPr>
          <a:xfrm>
            <a:off x="718944" y="207969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By the end of this lesson, you will be able to:</a:t>
            </a:r>
            <a:endParaRPr>
              <a:solidFill>
                <a:schemeClr val="tx1">
                  <a:lumMod val="75000"/>
                  <a:lumOff val="25000"/>
                </a:schemeClr>
              </a:solidFill>
            </a:endParaRPr>
          </a:p>
        </p:txBody>
      </p:sp>
      <p:sp>
        <p:nvSpPr>
          <p:cNvPr id="6" name="Brandline_LVC">
            <a:extLst>
              <a:ext uri="{FF2B5EF4-FFF2-40B4-BE49-F238E27FC236}">
                <a16:creationId xmlns:a16="http://schemas.microsoft.com/office/drawing/2014/main" id="{744DD309-8999-AB99-071B-C85C0CD57EE9}"/>
              </a:ext>
            </a:extLst>
          </p:cNvPr>
          <p:cNvSpPr>
            <a:spLocks/>
          </p:cNvSpPr>
          <p:nvPr userDrawn="1"/>
        </p:nvSpPr>
        <p:spPr>
          <a:xfrm>
            <a:off x="5932250" y="8122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on a target&#10;&#10;Description automatically generated">
            <a:extLst>
              <a:ext uri="{FF2B5EF4-FFF2-40B4-BE49-F238E27FC236}">
                <a16:creationId xmlns:a16="http://schemas.microsoft.com/office/drawing/2014/main" id="{C3EEAF1C-1EDD-DA79-A716-C14AD213796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5149"/>
          <a:stretch/>
        </p:blipFill>
        <p:spPr>
          <a:xfrm>
            <a:off x="10640776" y="2901928"/>
            <a:ext cx="5615224" cy="3900741"/>
          </a:xfrm>
          <a:prstGeom prst="rect">
            <a:avLst/>
          </a:prstGeom>
        </p:spPr>
      </p:pic>
      <p:sp>
        <p:nvSpPr>
          <p:cNvPr id="8" name="Text Placeholder 16">
            <a:extLst>
              <a:ext uri="{FF2B5EF4-FFF2-40B4-BE49-F238E27FC236}">
                <a16:creationId xmlns:a16="http://schemas.microsoft.com/office/drawing/2014/main" id="{64527CCE-7A63-3BCE-A7CF-D12FE5D90F18}"/>
              </a:ext>
            </a:extLst>
          </p:cNvPr>
          <p:cNvSpPr>
            <a:spLocks noGrp="1"/>
          </p:cNvSpPr>
          <p:nvPr>
            <p:ph type="body" sz="quarter" idx="16" hasCustomPrompt="1"/>
          </p:nvPr>
        </p:nvSpPr>
        <p:spPr>
          <a:xfrm>
            <a:off x="734790" y="2695575"/>
            <a:ext cx="9533671" cy="1483035"/>
          </a:xfrm>
        </p:spPr>
        <p:txBody>
          <a:bodyPr>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a:p>
            <a:pPr lvl="0"/>
            <a:endParaRPr lang="en-US"/>
          </a:p>
        </p:txBody>
      </p:sp>
    </p:spTree>
    <p:custDataLst>
      <p:tags r:id="rId1"/>
    </p:custDataLst>
    <p:extLst>
      <p:ext uri="{BB962C8B-B14F-4D97-AF65-F5344CB8AC3E}">
        <p14:creationId xmlns:p14="http://schemas.microsoft.com/office/powerpoint/2010/main" val="346884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gage and Think">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493A75A0-B4B5-A02E-EF0C-649435807510}"/>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9D11E7EC-EA15-7F5D-6238-471BB67E76EE}"/>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a:solidFill>
                  <a:schemeClr val="tx1">
                    <a:lumMod val="75000"/>
                    <a:lumOff val="25000"/>
                  </a:schemeClr>
                </a:solidFill>
                <a:latin typeface="Open Sans"/>
                <a:ea typeface="Open Sans"/>
                <a:cs typeface="Open Sans"/>
                <a:sym typeface="Open Sans"/>
              </a:rPr>
              <a:t>Engage and Think</a:t>
            </a:r>
          </a:p>
        </p:txBody>
      </p:sp>
      <p:sp>
        <p:nvSpPr>
          <p:cNvPr id="7" name="Text Placeholder 6">
            <a:extLst>
              <a:ext uri="{FF2B5EF4-FFF2-40B4-BE49-F238E27FC236}">
                <a16:creationId xmlns:a16="http://schemas.microsoft.com/office/drawing/2014/main" id="{347C0A1C-0A3D-4AD2-D623-D9134DFD230D}"/>
              </a:ext>
            </a:extLst>
          </p:cNvPr>
          <p:cNvSpPr>
            <a:spLocks noGrp="1"/>
          </p:cNvSpPr>
          <p:nvPr>
            <p:ph type="body" sz="quarter" idx="12"/>
          </p:nvPr>
        </p:nvSpPr>
        <p:spPr>
          <a:xfrm>
            <a:off x="8128000" y="4344662"/>
            <a:ext cx="7315200" cy="454676"/>
          </a:xfrm>
          <a:prstGeom prst="rect">
            <a:avLst/>
          </a:prstGeom>
        </p:spPr>
        <p:txBody>
          <a:bodyPr anchor="ctr">
            <a:spAutoFit/>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0" name="Brandline_LVC">
            <a:extLst>
              <a:ext uri="{FF2B5EF4-FFF2-40B4-BE49-F238E27FC236}">
                <a16:creationId xmlns:a16="http://schemas.microsoft.com/office/drawing/2014/main" id="{F7D71C04-19C7-FD47-1911-185AFFC1A947}"/>
              </a:ext>
            </a:extLst>
          </p:cNvPr>
          <p:cNvSpPr/>
          <p:nvPr userDrawn="1"/>
        </p:nvSpPr>
        <p:spPr>
          <a:xfrm>
            <a:off x="6184900" y="816324"/>
            <a:ext cx="3897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1">
            <a:extLst>
              <a:ext uri="{FF2B5EF4-FFF2-40B4-BE49-F238E27FC236}">
                <a16:creationId xmlns:a16="http://schemas.microsoft.com/office/drawing/2014/main" id="{C00B0884-845B-E7FF-B224-CF10A716FF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5397" y="2304288"/>
            <a:ext cx="7092591" cy="4291584"/>
          </a:xfrm>
          <a:prstGeom prst="rect">
            <a:avLst/>
          </a:prstGeom>
        </p:spPr>
      </p:pic>
    </p:spTree>
    <p:custDataLst>
      <p:tags r:id="rId1"/>
    </p:custDataLst>
    <p:extLst>
      <p:ext uri="{BB962C8B-B14F-4D97-AF65-F5344CB8AC3E}">
        <p14:creationId xmlns:p14="http://schemas.microsoft.com/office/powerpoint/2010/main" val="4108817988"/>
      </p:ext>
    </p:extLst>
  </p:cSld>
  <p:clrMapOvr>
    <a:masterClrMapping/>
  </p:clrMapOvr>
  <p:extLst>
    <p:ext uri="{DCECCB84-F9BA-43D5-87BE-67443E8EF086}">
      <p15:sldGuideLst xmlns:p15="http://schemas.microsoft.com/office/powerpoint/2012/main">
        <p15:guide id="1" orient="horz" pos="131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3"/>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hasCustomPrompt="1"/>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Topic Name</a:t>
            </a:r>
          </a:p>
        </p:txBody>
      </p:sp>
    </p:spTree>
    <p:custDataLst>
      <p:tags r:id="rId1"/>
    </p:custDataLst>
    <p:extLst>
      <p:ext uri="{BB962C8B-B14F-4D97-AF65-F5344CB8AC3E}">
        <p14:creationId xmlns:p14="http://schemas.microsoft.com/office/powerpoint/2010/main" val="357739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0F5ED46C-11D8-2D8F-BEFB-825B4369FE4C}"/>
              </a:ext>
            </a:extLst>
          </p:cNvPr>
          <p:cNvPicPr preferRelativeResize="0"/>
          <p:nvPr userDrawn="1"/>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4FE8568C-744C-2A9A-90C4-0CF1EF579F12}"/>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29;p24">
            <a:extLst>
              <a:ext uri="{FF2B5EF4-FFF2-40B4-BE49-F238E27FC236}">
                <a16:creationId xmlns:a16="http://schemas.microsoft.com/office/drawing/2014/main" id="{4A13B598-5745-EF2B-5AE3-0591A7E8A72A}"/>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6" name="Google Shape;73;p29">
            <a:extLst>
              <a:ext uri="{FF2B5EF4-FFF2-40B4-BE49-F238E27FC236}">
                <a16:creationId xmlns:a16="http://schemas.microsoft.com/office/drawing/2014/main" id="{C2FA2F99-9CB8-84EA-B726-2DBA52196A0B}"/>
              </a:ext>
            </a:extLst>
          </p:cNvPr>
          <p:cNvSpPr txBox="1">
            <a:spLocks noGrp="1"/>
          </p:cNvSpPr>
          <p:nvPr>
            <p:ph type="body" idx="10" hasCustomPrompt="1"/>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Click to add lead-in line</a:t>
            </a:r>
          </a:p>
        </p:txBody>
      </p:sp>
      <p:sp>
        <p:nvSpPr>
          <p:cNvPr id="7" name="Google Shape;62;p29">
            <a:extLst>
              <a:ext uri="{FF2B5EF4-FFF2-40B4-BE49-F238E27FC236}">
                <a16:creationId xmlns:a16="http://schemas.microsoft.com/office/drawing/2014/main" id="{CDD684E7-2B8A-4EAC-6675-136E4F9D247D}"/>
              </a:ext>
            </a:extLst>
          </p:cNvPr>
          <p:cNvSpPr txBox="1">
            <a:spLocks noGrp="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18933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7" name="Google Shape;73;p29">
            <a:extLst>
              <a:ext uri="{FF2B5EF4-FFF2-40B4-BE49-F238E27FC236}">
                <a16:creationId xmlns:a16="http://schemas.microsoft.com/office/drawing/2014/main" id="{68E7E47E-1B32-8DF6-9176-C4B1123889DE}"/>
              </a:ext>
            </a:extLst>
          </p:cNvPr>
          <p:cNvSpPr txBox="1">
            <a:spLocks noGrp="1" noRot="1" noMove="1" noResize="1" noEditPoints="1" noAdjustHandles="1" noChangeArrowheads="1" noChangeShapeType="1"/>
          </p:cNvSpPr>
          <p:nvPr>
            <p:ph type="body" idx="10" hasCustomPrompt="1"/>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marR="0" lvl="0" indent="-228600" algn="l" defTabSz="914400" rtl="0" eaLnBrk="1" fontAlgn="auto" latinLnBrk="0" hangingPunct="1">
              <a:lnSpc>
                <a:spcPct val="115000"/>
              </a:lnSpc>
              <a:spcBef>
                <a:spcPts val="0"/>
              </a:spcBef>
              <a:spcAft>
                <a:spcPts val="0"/>
              </a:spcAft>
              <a:buClrTx/>
              <a:buSzPts val="2800"/>
              <a:buFont typeface="Arial" panose="020B0604020202020204" pitchFamily="34" charset="0"/>
              <a:buNone/>
              <a:tabLst/>
              <a:defRPr/>
            </a:pPr>
            <a:r>
              <a:rPr lang="en-US"/>
              <a:t>Click to add lead-in line</a:t>
            </a:r>
          </a:p>
          <a:p>
            <a:pPr marL="228600" lvl="0" indent="-228600">
              <a:lnSpc>
                <a:spcPct val="115000"/>
              </a:lnSpc>
              <a:spcBef>
                <a:spcPts val="0"/>
              </a:spcBef>
              <a:spcAft>
                <a:spcPts val="0"/>
              </a:spcAft>
              <a:buSzPts val="2800"/>
            </a:pPr>
            <a:endParaRPr/>
          </a:p>
        </p:txBody>
      </p:sp>
      <p:sp>
        <p:nvSpPr>
          <p:cNvPr id="8" name="Text Placeholder 4">
            <a:extLst>
              <a:ext uri="{FF2B5EF4-FFF2-40B4-BE49-F238E27FC236}">
                <a16:creationId xmlns:a16="http://schemas.microsoft.com/office/drawing/2014/main" id="{03C74025-D307-5328-AC9C-60FFE362F471}"/>
              </a:ext>
            </a:extLst>
          </p:cNvPr>
          <p:cNvSpPr>
            <a:spLocks noGrp="1" noRot="1" noMove="1" noResize="1" noEditPoints="1" noAdjustHandles="1" noChangeArrowheads="1" noChangeShapeType="1"/>
          </p:cNvSpPr>
          <p:nvPr>
            <p:ph type="body" sz="quarter" idx="13" hasCustomPrompt="1"/>
          </p:nvPr>
        </p:nvSpPr>
        <p:spPr>
          <a:xfrm>
            <a:off x="1285825" y="2612636"/>
            <a:ext cx="13697000" cy="5517901"/>
          </a:xfrm>
        </p:spPr>
        <p:txBody>
          <a:bodyPr/>
          <a:lstStyle>
            <a:lvl1pPr marL="0" indent="0">
              <a:spcBef>
                <a:spcPts val="1000"/>
              </a:spcBef>
              <a:buNone/>
              <a:defRPr>
                <a:solidFill>
                  <a:schemeClr val="tx1">
                    <a:lumMod val="75000"/>
                    <a:lumOff val="25000"/>
                  </a:schemeClr>
                </a:solidFill>
              </a:defRPr>
            </a:lvl1pPr>
            <a:lvl2pPr>
              <a:spcBef>
                <a:spcPts val="1000"/>
              </a:spcBef>
              <a:defRPr>
                <a:solidFill>
                  <a:schemeClr val="tx1">
                    <a:lumMod val="75000"/>
                    <a:lumOff val="25000"/>
                  </a:schemeClr>
                </a:solidFill>
              </a:defRPr>
            </a:lvl2pPr>
            <a:lvl3pPr marL="982663" indent="-312738" defTabSz="1074738">
              <a:spcBef>
                <a:spcPts val="1000"/>
              </a:spcBef>
              <a:buFont typeface="Courier New" panose="02070309020205020404" pitchFamily="49" charset="0"/>
              <a:buChar char="o"/>
              <a:defRPr>
                <a:solidFill>
                  <a:schemeClr val="tx1">
                    <a:lumMod val="75000"/>
                    <a:lumOff val="25000"/>
                  </a:schemeClr>
                </a:solidFill>
              </a:defRPr>
            </a:lvl3pPr>
          </a:lstStyle>
          <a:p>
            <a:pPr lvl="0"/>
            <a:r>
              <a:rPr lang="en-US"/>
              <a:t>Click to add text</a:t>
            </a:r>
          </a:p>
          <a:p>
            <a:pPr lvl="1"/>
            <a:r>
              <a:rPr lang="en-US"/>
              <a:t>Bullet point 1</a:t>
            </a:r>
          </a:p>
          <a:p>
            <a:pPr lvl="2"/>
            <a:r>
              <a:rPr lang="en-US"/>
              <a:t>Sub-bullet point 1</a:t>
            </a:r>
          </a:p>
        </p:txBody>
      </p:sp>
      <p:sp>
        <p:nvSpPr>
          <p:cNvPr id="9" name="Google Shape;62;p29">
            <a:extLst>
              <a:ext uri="{FF2B5EF4-FFF2-40B4-BE49-F238E27FC236}">
                <a16:creationId xmlns:a16="http://schemas.microsoft.com/office/drawing/2014/main" id="{45362CC7-FBFB-C179-8EB3-DDAC426F9FCA}"/>
              </a:ext>
            </a:extLst>
          </p:cNvPr>
          <p:cNvSpPr txBox="1">
            <a:spLocks noGrp="1" noRot="1" noMove="1" noResize="1" noEditPoints="1" noAdjustHandles="1" noChangeArrowheads="1" noChangeShapeType="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97263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16DAD2B-4E1F-A5B3-E19F-3CDF55275297}"/>
              </a:ext>
            </a:extLst>
          </p:cNvPr>
          <p:cNvGrpSpPr>
            <a:grpSpLocks noGrp="1" noUngrp="1" noRot="1" noMove="1" noResize="1"/>
          </p:cNvGrpSpPr>
          <p:nvPr userDrawn="1"/>
        </p:nvGrpSpPr>
        <p:grpSpPr>
          <a:xfrm>
            <a:off x="0" y="0"/>
            <a:ext cx="16256000" cy="9144000"/>
            <a:chOff x="0" y="0"/>
            <a:chExt cx="16256000" cy="9144000"/>
          </a:xfrm>
        </p:grpSpPr>
        <p:pic>
          <p:nvPicPr>
            <p:cNvPr id="8" name="Picture 7" descr="A blue and white rectangular frame&#10;&#10;Description automatically generated">
              <a:extLst>
                <a:ext uri="{FF2B5EF4-FFF2-40B4-BE49-F238E27FC236}">
                  <a16:creationId xmlns:a16="http://schemas.microsoft.com/office/drawing/2014/main" id="{76762EF4-6A74-5682-5CE4-0605848A26B6}"/>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Rectangle 4">
              <a:extLst>
                <a:ext uri="{FF2B5EF4-FFF2-40B4-BE49-F238E27FC236}">
                  <a16:creationId xmlns:a16="http://schemas.microsoft.com/office/drawing/2014/main" id="{A20B2CD6-D763-334D-345F-C13160FF2280}"/>
                </a:ext>
              </a:extLst>
            </p:cNvPr>
            <p:cNvSpPr>
              <a:spLocks noGrp="1" noRot="1" noMove="1" noResize="1" noEditPoints="1" noAdjustHandles="1" noChangeArrowheads="1" noChangeShapeType="1"/>
            </p:cNvSpPr>
            <p:nvPr userDrawn="1"/>
          </p:nvSpPr>
          <p:spPr>
            <a:xfrm>
              <a:off x="12496800" y="0"/>
              <a:ext cx="2704931" cy="1612900"/>
            </a:xfrm>
            <a:custGeom>
              <a:avLst/>
              <a:gdLst>
                <a:gd name="connsiteX0" fmla="*/ 0 w 1568450"/>
                <a:gd name="connsiteY0" fmla="*/ 0 h 1612900"/>
                <a:gd name="connsiteX1" fmla="*/ 1568450 w 1568450"/>
                <a:gd name="connsiteY1" fmla="*/ 0 h 1612900"/>
                <a:gd name="connsiteX2" fmla="*/ 1568450 w 1568450"/>
                <a:gd name="connsiteY2" fmla="*/ 1612900 h 1612900"/>
                <a:gd name="connsiteX3" fmla="*/ 0 w 1568450"/>
                <a:gd name="connsiteY3" fmla="*/ 1612900 h 1612900"/>
                <a:gd name="connsiteX4" fmla="*/ 0 w 1568450"/>
                <a:gd name="connsiteY4" fmla="*/ 0 h 1612900"/>
                <a:gd name="connsiteX0" fmla="*/ 0 w 2063750"/>
                <a:gd name="connsiteY0" fmla="*/ 0 h 1612900"/>
                <a:gd name="connsiteX1" fmla="*/ 2063750 w 2063750"/>
                <a:gd name="connsiteY1" fmla="*/ 6350 h 1612900"/>
                <a:gd name="connsiteX2" fmla="*/ 1568450 w 2063750"/>
                <a:gd name="connsiteY2" fmla="*/ 16129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35890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59707 w 2063750"/>
                <a:gd name="connsiteY2" fmla="*/ 1596231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750" h="1612900">
                  <a:moveTo>
                    <a:pt x="0" y="0"/>
                  </a:moveTo>
                  <a:lnTo>
                    <a:pt x="2063750" y="6350"/>
                  </a:lnTo>
                  <a:cubicBezTo>
                    <a:pt x="1864783" y="529167"/>
                    <a:pt x="2165860" y="931140"/>
                    <a:pt x="1846243" y="1460307"/>
                  </a:cubicBezTo>
                  <a:cubicBezTo>
                    <a:pt x="1374734" y="1636837"/>
                    <a:pt x="488950" y="1600200"/>
                    <a:pt x="0" y="1612900"/>
                  </a:cubicBezTo>
                  <a:lnTo>
                    <a:pt x="0" y="0"/>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descr="A person pointing at a person sitting at a desk&#10;&#10;Description automatically generated">
              <a:extLst>
                <a:ext uri="{FF2B5EF4-FFF2-40B4-BE49-F238E27FC236}">
                  <a16:creationId xmlns:a16="http://schemas.microsoft.com/office/drawing/2014/main" id="{8A1A6792-4E7F-A419-1AFA-FF303B70E9F4}"/>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2275749" y="24714"/>
              <a:ext cx="2503821" cy="1544594"/>
            </a:xfrm>
            <a:prstGeom prst="rect">
              <a:avLst/>
            </a:prstGeom>
          </p:spPr>
        </p:pic>
      </p:grpSp>
      <p:pic>
        <p:nvPicPr>
          <p:cNvPr id="10" name="Picture 9" descr="A black background with a black square&#10;&#10;Description automatically generated with medium confidence">
            <a:extLst>
              <a:ext uri="{FF2B5EF4-FFF2-40B4-BE49-F238E27FC236}">
                <a16:creationId xmlns:a16="http://schemas.microsoft.com/office/drawing/2014/main" id="{60F45679-3144-D86F-4394-569360CC1624}"/>
              </a:ext>
            </a:extLst>
          </p:cNvPr>
          <p:cNvPicPr>
            <a:picLocks noGrp="1" noRot="1" noChangeAspec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tretch>
            <a:fillRect/>
          </a:stretch>
        </p:blipFill>
        <p:spPr>
          <a:xfrm>
            <a:off x="-6350" y="0"/>
            <a:ext cx="16256000" cy="9144000"/>
          </a:xfrm>
          <a:prstGeom prst="rect">
            <a:avLst/>
          </a:prstGeom>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hasCustomPrompt="1"/>
          </p:nvPr>
        </p:nvSpPr>
        <p:spPr>
          <a:xfrm>
            <a:off x="2421576" y="349071"/>
            <a:ext cx="9696532" cy="1137649"/>
          </a:xfrm>
          <a:prstGeom prst="rect">
            <a:avLst/>
          </a:prstGeom>
          <a:noFill/>
          <a:ln>
            <a:noFill/>
          </a:ln>
        </p:spPr>
        <p:txBody>
          <a:bodyPr spcFirstLastPara="1" wrap="square" lIns="91425" tIns="108000" rIns="91425" bIns="45700" anchor="t" anchorCtr="0">
            <a:sp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bg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br>
              <a:rPr lang="en-US"/>
            </a:br>
            <a:endParaRPr/>
          </a:p>
        </p:txBody>
      </p:sp>
      <p:sp>
        <p:nvSpPr>
          <p:cNvPr id="6" name="Text Placeholder 6">
            <a:extLst>
              <a:ext uri="{FF2B5EF4-FFF2-40B4-BE49-F238E27FC236}">
                <a16:creationId xmlns:a16="http://schemas.microsoft.com/office/drawing/2014/main" id="{D6E140C6-C70A-C947-7711-0BA4214D3E0D}"/>
              </a:ext>
            </a:extLst>
          </p:cNvPr>
          <p:cNvSpPr>
            <a:spLocks noGrp="1" noRot="1" noMove="1" noResize="1" noEditPoints="1" noAdjustHandles="1" noChangeArrowheads="1" noChangeShapeType="1"/>
          </p:cNvSpPr>
          <p:nvPr>
            <p:ph type="body" sz="quarter" idx="11"/>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1" name="Google Shape;60;p31">
            <a:extLst>
              <a:ext uri="{FF2B5EF4-FFF2-40B4-BE49-F238E27FC236}">
                <a16:creationId xmlns:a16="http://schemas.microsoft.com/office/drawing/2014/main" id="{67F3721E-1652-C181-A345-92F37F4B71D2}"/>
              </a:ext>
            </a:extLst>
          </p:cNvPr>
          <p:cNvSpPr>
            <a:spLocks/>
          </p:cNvSpPr>
          <p:nvPr userDrawn="1"/>
        </p:nvSpPr>
        <p:spPr>
          <a:xfrm>
            <a:off x="1113033" y="420003"/>
            <a:ext cx="146827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bg1"/>
                </a:solidFill>
                <a:latin typeface="Open Sans"/>
                <a:ea typeface="Open Sans"/>
                <a:cs typeface="Open Sans"/>
                <a:sym typeface="Open Sans"/>
              </a:rPr>
              <a:t>Demo: </a:t>
            </a:r>
            <a:endParaRPr lang="en-US" sz="1400" b="0" i="0" u="none" strike="noStrike" cap="none">
              <a:solidFill>
                <a:schemeClr val="bg1"/>
              </a:solidFill>
              <a:latin typeface="Arial"/>
              <a:ea typeface="Arial"/>
              <a:cs typeface="Arial"/>
              <a:sym typeface="Arial"/>
            </a:endParaRPr>
          </a:p>
        </p:txBody>
      </p:sp>
      <p:sp>
        <p:nvSpPr>
          <p:cNvPr id="4" name="Text Placeholder 7">
            <a:extLst>
              <a:ext uri="{FF2B5EF4-FFF2-40B4-BE49-F238E27FC236}">
                <a16:creationId xmlns:a16="http://schemas.microsoft.com/office/drawing/2014/main" id="{17EAF551-3311-91DD-E512-F39155DD8EA7}"/>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Duration:</a:t>
            </a:r>
          </a:p>
        </p:txBody>
      </p:sp>
      <p:sp>
        <p:nvSpPr>
          <p:cNvPr id="7" name="Text Placeholder 7">
            <a:extLst>
              <a:ext uri="{FF2B5EF4-FFF2-40B4-BE49-F238E27FC236}">
                <a16:creationId xmlns:a16="http://schemas.microsoft.com/office/drawing/2014/main" id="{5F5D4B66-24E3-85AD-9EFE-7B08C35BFABE}"/>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minutes</a:t>
            </a:r>
          </a:p>
        </p:txBody>
      </p:sp>
      <p:sp>
        <p:nvSpPr>
          <p:cNvPr id="9" name="Text Placeholder 6">
            <a:extLst>
              <a:ext uri="{FF2B5EF4-FFF2-40B4-BE49-F238E27FC236}">
                <a16:creationId xmlns:a16="http://schemas.microsoft.com/office/drawing/2014/main" id="{CA63BAA6-A5F5-E6B2-B7E5-2632162CE538}"/>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Tree>
    <p:custDataLst>
      <p:tags r:id="rId1"/>
    </p:custDataLst>
    <p:extLst>
      <p:ext uri="{BB962C8B-B14F-4D97-AF65-F5344CB8AC3E}">
        <p14:creationId xmlns:p14="http://schemas.microsoft.com/office/powerpoint/2010/main" val="5151208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US"/>
              <a:t>Click to add lead-in line</a:t>
            </a:r>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add text</a:t>
            </a:r>
          </a:p>
          <a:p>
            <a:pPr lvl="1">
              <a:lnSpc>
                <a:spcPct val="114000"/>
              </a:lnSpc>
              <a:spcBef>
                <a:spcPts val="1000"/>
              </a:spcBef>
            </a:pPr>
            <a:r>
              <a:rPr lang="en-GB"/>
              <a:t>Bullet point 1</a:t>
            </a:r>
          </a:p>
          <a:p>
            <a:pPr lvl="2">
              <a:lnSpc>
                <a:spcPct val="114000"/>
              </a:lnSpc>
              <a:spcBef>
                <a:spcPts val="1000"/>
              </a:spcBef>
              <a:buSzPct val="100000"/>
              <a:buFont typeface="Courier New" panose="02070309020205020404" pitchFamily="49" charset="0"/>
              <a:buChar char="o"/>
            </a:pPr>
            <a:r>
              <a:rPr lang="en-GB"/>
              <a:t>Sub-bullet point 1</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21">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custDataLst>
      <p:tags r:id="rId20"/>
    </p:custDataLst>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729" r:id="rId1"/>
    <p:sldLayoutId id="2147483726" r:id="rId2"/>
    <p:sldLayoutId id="2147483733" r:id="rId3"/>
    <p:sldLayoutId id="2147483734" r:id="rId4"/>
    <p:sldLayoutId id="2147483730" r:id="rId5"/>
    <p:sldLayoutId id="2147483683" r:id="rId6"/>
    <p:sldLayoutId id="2147483736" r:id="rId7"/>
    <p:sldLayoutId id="2147483684" r:id="rId8"/>
    <p:sldLayoutId id="2147483691" r:id="rId9"/>
    <p:sldLayoutId id="2147483735" r:id="rId10"/>
    <p:sldLayoutId id="2147483716" r:id="rId11"/>
    <p:sldLayoutId id="2147483690" r:id="rId12"/>
    <p:sldLayoutId id="2147483737" r:id="rId13"/>
    <p:sldLayoutId id="2147483694" r:id="rId14"/>
    <p:sldLayoutId id="2147483724" r:id="rId15"/>
    <p:sldLayoutId id="2147483720" r:id="rId16"/>
    <p:sldLayoutId id="2147483738" r:id="rId17"/>
    <p:sldLayoutId id="2147483739" r:id="rId18"/>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1" userDrawn="1">
          <p15:clr>
            <a:srgbClr val="5ACBF0"/>
          </p15:clr>
        </p15:guide>
        <p15:guide id="2" pos="5120" userDrawn="1">
          <p15:clr>
            <a:srgbClr val="000000"/>
          </p15:clr>
        </p15:guide>
        <p15:guide id="3" orient="horz" pos="2880" userDrawn="1">
          <p15:clr>
            <a:srgbClr val="000000"/>
          </p15:clr>
        </p15:guide>
        <p15:guide id="4" orient="horz" pos="5239" userDrawn="1">
          <p15:clr>
            <a:srgbClr val="5ACBF0"/>
          </p15:clr>
        </p15:guide>
        <p15:guide id="5" pos="1015" userDrawn="1">
          <p15:clr>
            <a:srgbClr val="5ACBF0"/>
          </p15:clr>
        </p15:guide>
        <p15:guide id="6" pos="516" userDrawn="1">
          <p15:clr>
            <a:srgbClr val="F26B43"/>
          </p15:clr>
        </p15:guide>
        <p15:guide id="7" pos="9224" userDrawn="1">
          <p15:clr>
            <a:srgbClr val="5ACBF0"/>
          </p15:clr>
        </p15:guide>
        <p15:guide id="8" pos="9728" userDrawn="1">
          <p15:clr>
            <a:srgbClr val="F26B43"/>
          </p15:clr>
        </p15:guide>
        <p15:guide id="9" orient="horz" pos="249" userDrawn="1">
          <p15:clr>
            <a:srgbClr val="F26B43"/>
          </p15:clr>
        </p15:guide>
        <p15:guide id="10" orient="horz" pos="5511"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9.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3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3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4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4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tags" Target="../tags/tag4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4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4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8.xml"/><Relationship Id="rId1" Type="http://schemas.openxmlformats.org/officeDocument/2006/relationships/themeOverride" Target="../theme/themeOverride1.xml"/><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4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2.xml"/><Relationship Id="rId1" Type="http://schemas.openxmlformats.org/officeDocument/2006/relationships/themeOverride" Target="../theme/themeOverride2.xml"/><Relationship Id="rId4"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5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ags" Target="../tags/tag5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ags" Target="../tags/tag5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5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5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xml"/><Relationship Id="rId1" Type="http://schemas.openxmlformats.org/officeDocument/2006/relationships/tags" Target="../tags/tag6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2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9.xml"/><Relationship Id="rId1" Type="http://schemas.openxmlformats.org/officeDocument/2006/relationships/tags" Target="../tags/tag6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2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9.xml"/><Relationship Id="rId1" Type="http://schemas.openxmlformats.org/officeDocument/2006/relationships/tags" Target="../tags/tag6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2.xml"/><Relationship Id="rId1" Type="http://schemas.openxmlformats.org/officeDocument/2006/relationships/tags" Target="../tags/tag6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6.xml"/><Relationship Id="rId1" Type="http://schemas.openxmlformats.org/officeDocument/2006/relationships/tags" Target="../tags/tag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D1AF223-9F5C-3F93-0D63-6A11E12C5EBA}"/>
              </a:ext>
            </a:extLst>
          </p:cNvPr>
          <p:cNvSpPr>
            <a:spLocks noGrp="1"/>
          </p:cNvSpPr>
          <p:nvPr>
            <p:ph type="body" idx="10"/>
          </p:nvPr>
        </p:nvSpPr>
        <p:spPr>
          <a:xfrm>
            <a:off x="653386" y="4114800"/>
            <a:ext cx="7835706" cy="914400"/>
          </a:xfrm>
        </p:spPr>
        <p:txBody>
          <a:bodyPr/>
          <a:lstStyle/>
          <a:p>
            <a:pPr>
              <a:lnSpc>
                <a:spcPct val="113999"/>
              </a:lnSpc>
            </a:pPr>
            <a:r>
              <a:rPr lang="en-US"/>
              <a:t>Python Refresher for AI</a:t>
            </a:r>
          </a:p>
        </p:txBody>
      </p:sp>
    </p:spTree>
    <p:custDataLst>
      <p:tags r:id="rId1"/>
    </p:custDataLst>
    <p:extLst>
      <p:ext uri="{BB962C8B-B14F-4D97-AF65-F5344CB8AC3E}">
        <p14:creationId xmlns:p14="http://schemas.microsoft.com/office/powerpoint/2010/main" val="581828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01822-9BB1-E196-BB87-3289B30E3C4C}"/>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62E47EE2-D018-3249-5601-3F3403196747}"/>
              </a:ext>
            </a:extLst>
          </p:cNvPr>
          <p:cNvSpPr>
            <a:spLocks noGrp="1"/>
          </p:cNvSpPr>
          <p:nvPr>
            <p:ph type="body" idx="10"/>
          </p:nvPr>
        </p:nvSpPr>
        <p:spPr>
          <a:xfrm>
            <a:off x="1977680" y="1497738"/>
            <a:ext cx="12459665" cy="903776"/>
          </a:xfrm>
        </p:spPr>
        <p:txBody>
          <a:bodyPr>
            <a:normAutofit/>
          </a:bodyPr>
          <a:lstStyle/>
          <a:p>
            <a:r>
              <a:rPr lang="en-US">
                <a:solidFill>
                  <a:srgbClr val="404040"/>
                </a:solidFill>
                <a:latin typeface="Open Sans" panose="020B0606030504020204" pitchFamily="34" charset="0"/>
              </a:rPr>
              <a:t>The following is an example of how to create a list:</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AA419E47-E1C3-1970-B9E7-0AA5B09CF426}"/>
              </a:ext>
            </a:extLst>
          </p:cNvPr>
          <p:cNvSpPr>
            <a:spLocks noGrp="1"/>
          </p:cNvSpPr>
          <p:nvPr>
            <p:ph type="title"/>
          </p:nvPr>
        </p:nvSpPr>
        <p:spPr/>
        <p:txBody>
          <a:bodyPr>
            <a:normAutofit/>
          </a:bodyPr>
          <a:lstStyle/>
          <a:p>
            <a:pPr>
              <a:lnSpc>
                <a:spcPct val="115000"/>
              </a:lnSpc>
            </a:pPr>
            <a:r>
              <a:rPr lang="en-US">
                <a:solidFill>
                  <a:srgbClr val="404040"/>
                </a:solidFill>
                <a:latin typeface="Open Sans" panose="020B0606030504020204" pitchFamily="34" charset="0"/>
              </a:rPr>
              <a:t>Creating Lists</a:t>
            </a:r>
          </a:p>
        </p:txBody>
      </p:sp>
      <p:sp>
        <p:nvSpPr>
          <p:cNvPr id="24" name="Brandline_LVC">
            <a:extLst>
              <a:ext uri="{FF2B5EF4-FFF2-40B4-BE49-F238E27FC236}">
                <a16:creationId xmlns:a16="http://schemas.microsoft.com/office/drawing/2014/main" id="{195ADF44-28AA-7BBB-4D5C-5581CE5044C1}"/>
              </a:ext>
            </a:extLst>
          </p:cNvPr>
          <p:cNvSpPr/>
          <p:nvPr/>
        </p:nvSpPr>
        <p:spPr>
          <a:xfrm>
            <a:off x="6616700" y="869664"/>
            <a:ext cx="302228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Placeholder 21">
            <a:extLst>
              <a:ext uri="{FF2B5EF4-FFF2-40B4-BE49-F238E27FC236}">
                <a16:creationId xmlns:a16="http://schemas.microsoft.com/office/drawing/2014/main" id="{3253FB78-691F-9FF5-2A21-5CB9C22E0D19}"/>
              </a:ext>
            </a:extLst>
          </p:cNvPr>
          <p:cNvSpPr txBox="1">
            <a:spLocks/>
          </p:cNvSpPr>
          <p:nvPr/>
        </p:nvSpPr>
        <p:spPr>
          <a:xfrm>
            <a:off x="2007824" y="7625567"/>
            <a:ext cx="12459665" cy="574245"/>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Use lists when you need an ordered collection of items that may change frequently.</a:t>
            </a:r>
            <a:endParaRPr lang="en-IN">
              <a:solidFill>
                <a:srgbClr val="404040"/>
              </a:solidFill>
              <a:latin typeface="Open Sans" panose="020B0606030504020204" pitchFamily="34" charset="0"/>
            </a:endParaRPr>
          </a:p>
        </p:txBody>
      </p:sp>
      <p:sp>
        <p:nvSpPr>
          <p:cNvPr id="10" name="Rectangle: Rounded Corners 9">
            <a:extLst>
              <a:ext uri="{FF2B5EF4-FFF2-40B4-BE49-F238E27FC236}">
                <a16:creationId xmlns:a16="http://schemas.microsoft.com/office/drawing/2014/main" id="{3A4A6043-3E9C-392F-1539-FDAF24CEDE0D}"/>
              </a:ext>
            </a:extLst>
          </p:cNvPr>
          <p:cNvSpPr/>
          <p:nvPr/>
        </p:nvSpPr>
        <p:spPr>
          <a:xfrm>
            <a:off x="1811477" y="7246943"/>
            <a:ext cx="12831623" cy="1102201"/>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F641AEC0-8BA2-10C6-2E93-D00707FDF7DF}"/>
              </a:ext>
            </a:extLst>
          </p:cNvPr>
          <p:cNvSpPr/>
          <p:nvPr/>
        </p:nvSpPr>
        <p:spPr>
          <a:xfrm>
            <a:off x="2129529" y="6871341"/>
            <a:ext cx="3111154" cy="574245"/>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t>Note</a:t>
            </a:r>
          </a:p>
        </p:txBody>
      </p:sp>
      <p:grpSp>
        <p:nvGrpSpPr>
          <p:cNvPr id="18" name="Google Shape;358;p54">
            <a:extLst>
              <a:ext uri="{FF2B5EF4-FFF2-40B4-BE49-F238E27FC236}">
                <a16:creationId xmlns:a16="http://schemas.microsoft.com/office/drawing/2014/main" id="{4794C10E-BE0E-97D0-0F8A-4FBCFE765598}"/>
              </a:ext>
            </a:extLst>
          </p:cNvPr>
          <p:cNvGrpSpPr/>
          <p:nvPr/>
        </p:nvGrpSpPr>
        <p:grpSpPr>
          <a:xfrm>
            <a:off x="1683004" y="3108788"/>
            <a:ext cx="4295383" cy="2383168"/>
            <a:chOff x="10799959" y="3604013"/>
            <a:chExt cx="4295383" cy="2383168"/>
          </a:xfrm>
        </p:grpSpPr>
        <p:grpSp>
          <p:nvGrpSpPr>
            <p:cNvPr id="19" name="Google Shape;359;p54">
              <a:extLst>
                <a:ext uri="{FF2B5EF4-FFF2-40B4-BE49-F238E27FC236}">
                  <a16:creationId xmlns:a16="http://schemas.microsoft.com/office/drawing/2014/main" id="{24A2C06C-1D38-64BF-7C98-B3F3227C27A0}"/>
                </a:ext>
              </a:extLst>
            </p:cNvPr>
            <p:cNvGrpSpPr/>
            <p:nvPr/>
          </p:nvGrpSpPr>
          <p:grpSpPr>
            <a:xfrm>
              <a:off x="10799959" y="3604013"/>
              <a:ext cx="4295383" cy="2383168"/>
              <a:chOff x="6047496" y="3603132"/>
              <a:chExt cx="4295383" cy="2383168"/>
            </a:xfrm>
          </p:grpSpPr>
          <p:sp>
            <p:nvSpPr>
              <p:cNvPr id="21" name="Google Shape;360;p54">
                <a:extLst>
                  <a:ext uri="{FF2B5EF4-FFF2-40B4-BE49-F238E27FC236}">
                    <a16:creationId xmlns:a16="http://schemas.microsoft.com/office/drawing/2014/main" id="{8AF4C3C0-F50B-8159-009D-DF953C397E28}"/>
                  </a:ext>
                </a:extLst>
              </p:cNvPr>
              <p:cNvSpPr/>
              <p:nvPr/>
            </p:nvSpPr>
            <p:spPr>
              <a:xfrm>
                <a:off x="6534282" y="3838411"/>
                <a:ext cx="3808597" cy="2147889"/>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23" name="Google Shape;361;p54">
                <a:extLst>
                  <a:ext uri="{FF2B5EF4-FFF2-40B4-BE49-F238E27FC236}">
                    <a16:creationId xmlns:a16="http://schemas.microsoft.com/office/drawing/2014/main" id="{FE4F76A2-C8DD-F060-F0A6-AFD5359B832A}"/>
                  </a:ext>
                </a:extLst>
              </p:cNvPr>
              <p:cNvSpPr/>
              <p:nvPr/>
            </p:nvSpPr>
            <p:spPr>
              <a:xfrm>
                <a:off x="6047496" y="3603132"/>
                <a:ext cx="2937753" cy="476726"/>
              </a:xfrm>
              <a:prstGeom prst="roundRect">
                <a:avLst>
                  <a:gd name="adj" fmla="val 16667"/>
                </a:avLst>
              </a:prstGeom>
              <a:solidFill>
                <a:srgbClr val="2E75B5"/>
              </a:solidFill>
              <a:ln>
                <a:noFill/>
              </a:ln>
            </p:spPr>
            <p:txBody>
              <a:bodyPr spcFirstLastPara="1" wrap="square" lIns="91422" tIns="45689" rIns="91422" bIns="45689" anchor="t" anchorCtr="0">
                <a:noAutofit/>
              </a:bodyPr>
              <a:lstStyle/>
              <a:p>
                <a:pPr algn="ctr">
                  <a:buClr>
                    <a:schemeClr val="lt1"/>
                  </a:buClr>
                  <a:buSzPts val="1200"/>
                </a:pPr>
                <a:r>
                  <a:rPr lang="en" sz="2200">
                    <a:solidFill>
                      <a:schemeClr val="lt1"/>
                    </a:solidFill>
                    <a:latin typeface="Open Sans"/>
                    <a:ea typeface="Open Sans"/>
                    <a:cs typeface="Open Sans"/>
                    <a:sym typeface="Open Sans"/>
                  </a:rPr>
                  <a:t>Syntax</a:t>
                </a:r>
                <a:endParaRPr sz="2200">
                  <a:solidFill>
                    <a:schemeClr val="dk1"/>
                  </a:solidFill>
                  <a:latin typeface="Calibri"/>
                  <a:ea typeface="Calibri"/>
                  <a:cs typeface="Calibri"/>
                  <a:sym typeface="Calibri"/>
                </a:endParaRPr>
              </a:p>
            </p:txBody>
          </p:sp>
        </p:grpSp>
        <p:sp>
          <p:nvSpPr>
            <p:cNvPr id="20" name="Google Shape;362;p54">
              <a:extLst>
                <a:ext uri="{FF2B5EF4-FFF2-40B4-BE49-F238E27FC236}">
                  <a16:creationId xmlns:a16="http://schemas.microsoft.com/office/drawing/2014/main" id="{1F0DFDEE-ECDC-7F5B-C427-44A248601E25}"/>
                </a:ext>
              </a:extLst>
            </p:cNvPr>
            <p:cNvSpPr txBox="1"/>
            <p:nvPr/>
          </p:nvSpPr>
          <p:spPr>
            <a:xfrm>
              <a:off x="11478968" y="4473154"/>
              <a:ext cx="3429187" cy="870945"/>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IN" sz="2200" err="1">
                  <a:solidFill>
                    <a:srgbClr val="404040"/>
                  </a:solidFill>
                  <a:latin typeface="Open Sans" panose="020B0606030504020204" pitchFamily="34" charset="0"/>
                  <a:ea typeface="Open Sans"/>
                  <a:cs typeface="Open Sans"/>
                  <a:sym typeface="Open Sans"/>
                </a:rPr>
                <a:t>my_list</a:t>
              </a:r>
              <a:r>
                <a:rPr lang="en-IN" sz="2200">
                  <a:solidFill>
                    <a:srgbClr val="404040"/>
                  </a:solidFill>
                  <a:latin typeface="Open Sans" panose="020B0606030504020204" pitchFamily="34" charset="0"/>
                  <a:ea typeface="Open Sans"/>
                  <a:cs typeface="Open Sans"/>
                  <a:sym typeface="Open Sans"/>
                </a:rPr>
                <a:t> = [ value1, value2, value3, …..]</a:t>
              </a:r>
              <a:endParaRPr sz="2200">
                <a:solidFill>
                  <a:srgbClr val="404040"/>
                </a:solidFill>
                <a:latin typeface="Open Sans" panose="020B0606030504020204" pitchFamily="34" charset="0"/>
                <a:ea typeface="Calibri"/>
                <a:cs typeface="Calibri"/>
                <a:sym typeface="Calibri"/>
              </a:endParaRPr>
            </a:p>
          </p:txBody>
        </p:sp>
      </p:grpSp>
      <p:grpSp>
        <p:nvGrpSpPr>
          <p:cNvPr id="2" name="BlueCodebox_Section">
            <a:extLst>
              <a:ext uri="{FF2B5EF4-FFF2-40B4-BE49-F238E27FC236}">
                <a16:creationId xmlns:a16="http://schemas.microsoft.com/office/drawing/2014/main" id="{068ABDB7-1217-0A17-A195-444BD3E04364}"/>
              </a:ext>
            </a:extLst>
          </p:cNvPr>
          <p:cNvGrpSpPr/>
          <p:nvPr/>
        </p:nvGrpSpPr>
        <p:grpSpPr>
          <a:xfrm>
            <a:off x="7226300" y="2308208"/>
            <a:ext cx="8240468" cy="4317419"/>
            <a:chOff x="3147305" y="2395185"/>
            <a:chExt cx="10226085" cy="4645204"/>
          </a:xfrm>
        </p:grpSpPr>
        <p:grpSp>
          <p:nvGrpSpPr>
            <p:cNvPr id="3" name="BlueCodebox_BG">
              <a:extLst>
                <a:ext uri="{FF2B5EF4-FFF2-40B4-BE49-F238E27FC236}">
                  <a16:creationId xmlns:a16="http://schemas.microsoft.com/office/drawing/2014/main" id="{C756147B-576E-8618-C56C-6AE96782DD81}"/>
                </a:ext>
              </a:extLst>
            </p:cNvPr>
            <p:cNvGrpSpPr/>
            <p:nvPr/>
          </p:nvGrpSpPr>
          <p:grpSpPr>
            <a:xfrm>
              <a:off x="3147305" y="2395185"/>
              <a:ext cx="10226085" cy="4645204"/>
              <a:chOff x="3223425" y="2776100"/>
              <a:chExt cx="8459700" cy="4208375"/>
            </a:xfrm>
          </p:grpSpPr>
          <p:sp>
            <p:nvSpPr>
              <p:cNvPr id="8" name="Google Shape;960;g6d2a1fd03f_0_289">
                <a:extLst>
                  <a:ext uri="{FF2B5EF4-FFF2-40B4-BE49-F238E27FC236}">
                    <a16:creationId xmlns:a16="http://schemas.microsoft.com/office/drawing/2014/main" id="{E2A7A0C0-A856-ACF6-A9EA-C8A4D6F5646C}"/>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961;g6d2a1fd03f_0_289">
                <a:extLst>
                  <a:ext uri="{FF2B5EF4-FFF2-40B4-BE49-F238E27FC236}">
                    <a16:creationId xmlns:a16="http://schemas.microsoft.com/office/drawing/2014/main" id="{0989E015-9A85-9930-8A5E-07A5E9054C1E}"/>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962;g6d2a1fd03f_0_289">
                <a:extLst>
                  <a:ext uri="{FF2B5EF4-FFF2-40B4-BE49-F238E27FC236}">
                    <a16:creationId xmlns:a16="http://schemas.microsoft.com/office/drawing/2014/main" id="{04DFCB58-3E32-2F01-949E-D8381FDF6448}"/>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 name="Code">
              <a:extLst>
                <a:ext uri="{FF2B5EF4-FFF2-40B4-BE49-F238E27FC236}">
                  <a16:creationId xmlns:a16="http://schemas.microsoft.com/office/drawing/2014/main" id="{7C78E2EE-1813-D2B1-FDB1-51D04B2AC143}"/>
                </a:ext>
              </a:extLst>
            </p:cNvPr>
            <p:cNvSpPr txBox="1"/>
            <p:nvPr/>
          </p:nvSpPr>
          <p:spPr>
            <a:xfrm>
              <a:off x="3737674" y="3156699"/>
              <a:ext cx="8358244"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#Creating a list with multiple data types</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err="1">
                  <a:latin typeface="Courier New"/>
                  <a:ea typeface="Courier New"/>
                  <a:cs typeface="Courier New"/>
                  <a:sym typeface="Courier New"/>
                </a:rPr>
                <a:t>mixed_list</a:t>
              </a:r>
              <a:r>
                <a:rPr lang="en-US" b="0" i="0" u="none" strike="noStrike" cap="none">
                  <a:latin typeface="Courier New"/>
                  <a:ea typeface="Courier New"/>
                  <a:cs typeface="Courier New"/>
                  <a:sym typeface="Courier New"/>
                </a:rPr>
                <a:t> = [25, "hello", 3.14, True]</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a:t>
              </a:r>
              <a:r>
                <a:rPr lang="en-US" b="0" i="0" u="none" strike="noStrike" cap="none" err="1">
                  <a:latin typeface="Courier New"/>
                  <a:ea typeface="Courier New"/>
                  <a:cs typeface="Courier New"/>
                  <a:sym typeface="Courier New"/>
                </a:rPr>
                <a:t>mixed_list</a:t>
              </a:r>
              <a:r>
                <a:rPr lang="en-US" b="0" i="0" u="none" strike="noStrike" cap="none">
                  <a:latin typeface="Courier New"/>
                  <a:ea typeface="Courier New"/>
                  <a:cs typeface="Courier New"/>
                  <a:sym typeface="Courier New"/>
                </a:rPr>
                <a:t>)</a:t>
              </a:r>
              <a:endParaRPr lang="en-IN" b="0" i="0" u="none" strike="noStrike" cap="none">
                <a:latin typeface="Courier New"/>
                <a:ea typeface="Courier New"/>
                <a:cs typeface="Courier New"/>
                <a:sym typeface="Courier New"/>
              </a:endParaRPr>
            </a:p>
          </p:txBody>
        </p:sp>
      </p:grpSp>
    </p:spTree>
    <p:custDataLst>
      <p:tags r:id="rId1"/>
    </p:custDataLst>
    <p:extLst>
      <p:ext uri="{BB962C8B-B14F-4D97-AF65-F5344CB8AC3E}">
        <p14:creationId xmlns:p14="http://schemas.microsoft.com/office/powerpoint/2010/main" val="2114609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02782-DFBE-42CC-CEDA-A45B9A984201}"/>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61F4BAAC-3B98-FA9B-5A53-0CF5597A84B9}"/>
              </a:ext>
            </a:extLst>
          </p:cNvPr>
          <p:cNvSpPr>
            <a:spLocks noGrp="1"/>
          </p:cNvSpPr>
          <p:nvPr>
            <p:ph type="body" idx="10"/>
          </p:nvPr>
        </p:nvSpPr>
        <p:spPr>
          <a:xfrm>
            <a:off x="1898168" y="1568816"/>
            <a:ext cx="12459665" cy="903776"/>
          </a:xfrm>
        </p:spPr>
        <p:txBody>
          <a:bodyPr>
            <a:normAutofit/>
          </a:bodyPr>
          <a:lstStyle/>
          <a:p>
            <a:r>
              <a:rPr lang="en-US"/>
              <a:t>Indexing refers to accessing elements of a list using their position (index).</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78761F55-7AEF-7A68-74DA-E4027107D52B}"/>
              </a:ext>
            </a:extLst>
          </p:cNvPr>
          <p:cNvSpPr>
            <a:spLocks noGrp="1"/>
          </p:cNvSpPr>
          <p:nvPr>
            <p:ph type="title"/>
          </p:nvPr>
        </p:nvSpPr>
        <p:spPr/>
        <p:txBody>
          <a:bodyPr>
            <a:normAutofit/>
          </a:bodyPr>
          <a:lstStyle/>
          <a:p>
            <a:pPr>
              <a:lnSpc>
                <a:spcPct val="115000"/>
              </a:lnSpc>
            </a:pPr>
            <a:r>
              <a:rPr lang="en-US">
                <a:solidFill>
                  <a:srgbClr val="404040"/>
                </a:solidFill>
                <a:latin typeface="Open Sans" panose="020B0606030504020204" pitchFamily="34" charset="0"/>
              </a:rPr>
              <a:t>List Indexing: Introduction</a:t>
            </a:r>
          </a:p>
        </p:txBody>
      </p:sp>
      <p:sp>
        <p:nvSpPr>
          <p:cNvPr id="24" name="Brandline_LVC">
            <a:extLst>
              <a:ext uri="{FF2B5EF4-FFF2-40B4-BE49-F238E27FC236}">
                <a16:creationId xmlns:a16="http://schemas.microsoft.com/office/drawing/2014/main" id="{438FE108-E55C-FAB4-1E60-02F897DE7A7C}"/>
              </a:ext>
            </a:extLst>
          </p:cNvPr>
          <p:cNvSpPr/>
          <p:nvPr/>
        </p:nvSpPr>
        <p:spPr>
          <a:xfrm>
            <a:off x="5194300" y="869664"/>
            <a:ext cx="586398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A061C7A4-55FC-B0EE-7268-A47B744022AD}"/>
              </a:ext>
            </a:extLst>
          </p:cNvPr>
          <p:cNvSpPr/>
          <p:nvPr/>
        </p:nvSpPr>
        <p:spPr>
          <a:xfrm>
            <a:off x="1977680" y="7488927"/>
            <a:ext cx="12831623" cy="1102201"/>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EE4AA4A1-6835-4B70-A078-88AC8C641910}"/>
              </a:ext>
            </a:extLst>
          </p:cNvPr>
          <p:cNvSpPr/>
          <p:nvPr/>
        </p:nvSpPr>
        <p:spPr>
          <a:xfrm>
            <a:off x="2295732" y="7072685"/>
            <a:ext cx="3111154" cy="574245"/>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t>Note</a:t>
            </a:r>
          </a:p>
        </p:txBody>
      </p:sp>
      <p:sp>
        <p:nvSpPr>
          <p:cNvPr id="7" name="Text Placeholder 21">
            <a:extLst>
              <a:ext uri="{FF2B5EF4-FFF2-40B4-BE49-F238E27FC236}">
                <a16:creationId xmlns:a16="http://schemas.microsoft.com/office/drawing/2014/main" id="{E1A750E8-67E3-304F-97E5-6A91EA59A830}"/>
              </a:ext>
            </a:extLst>
          </p:cNvPr>
          <p:cNvSpPr txBox="1">
            <a:spLocks/>
          </p:cNvSpPr>
          <p:nvPr/>
        </p:nvSpPr>
        <p:spPr>
          <a:xfrm>
            <a:off x="2163658" y="7703846"/>
            <a:ext cx="12459665"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t>Each item in a list is assigned an index number, which allows you to retrieve or modify elements efficiently.</a:t>
            </a:r>
            <a:endParaRPr lang="en-IN">
              <a:solidFill>
                <a:srgbClr val="404040"/>
              </a:solidFill>
              <a:latin typeface="Open Sans" panose="020B0606030504020204" pitchFamily="34" charset="0"/>
            </a:endParaRPr>
          </a:p>
        </p:txBody>
      </p:sp>
      <p:pic>
        <p:nvPicPr>
          <p:cNvPr id="9" name="Picture 8">
            <a:extLst>
              <a:ext uri="{FF2B5EF4-FFF2-40B4-BE49-F238E27FC236}">
                <a16:creationId xmlns:a16="http://schemas.microsoft.com/office/drawing/2014/main" id="{D97486D5-5A66-ECFE-E2D1-ED6AE2D607CC}"/>
              </a:ext>
            </a:extLst>
          </p:cNvPr>
          <p:cNvPicPr>
            <a:picLocks noChangeAspect="1"/>
          </p:cNvPicPr>
          <p:nvPr/>
        </p:nvPicPr>
        <p:blipFill>
          <a:blip r:embed="rId4"/>
          <a:stretch>
            <a:fillRect/>
          </a:stretch>
        </p:blipFill>
        <p:spPr>
          <a:xfrm>
            <a:off x="5194300" y="3012320"/>
            <a:ext cx="6709757" cy="2670979"/>
          </a:xfrm>
          <a:prstGeom prst="roundRect">
            <a:avLst/>
          </a:prstGeom>
          <a:ln>
            <a:solidFill>
              <a:schemeClr val="tx1">
                <a:lumMod val="75000"/>
                <a:lumOff val="25000"/>
              </a:schemeClr>
            </a:solidFill>
          </a:ln>
        </p:spPr>
      </p:pic>
    </p:spTree>
    <p:custDataLst>
      <p:tags r:id="rId1"/>
    </p:custDataLst>
    <p:extLst>
      <p:ext uri="{BB962C8B-B14F-4D97-AF65-F5344CB8AC3E}">
        <p14:creationId xmlns:p14="http://schemas.microsoft.com/office/powerpoint/2010/main" val="1508026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89B66-3ABB-35C3-149F-D485FA928B77}"/>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8171A3DD-D845-AE87-37BD-EC7B2AC4DA58}"/>
              </a:ext>
            </a:extLst>
          </p:cNvPr>
          <p:cNvSpPr>
            <a:spLocks noGrp="1"/>
          </p:cNvSpPr>
          <p:nvPr>
            <p:ph type="body" idx="10"/>
          </p:nvPr>
        </p:nvSpPr>
        <p:spPr>
          <a:xfrm>
            <a:off x="1847053" y="1643460"/>
            <a:ext cx="13063267" cy="903776"/>
          </a:xfrm>
        </p:spPr>
        <p:txBody>
          <a:bodyPr>
            <a:normAutofit/>
          </a:bodyPr>
          <a:lstStyle/>
          <a:p>
            <a:r>
              <a:rPr lang="en-US">
                <a:solidFill>
                  <a:srgbClr val="404040"/>
                </a:solidFill>
                <a:latin typeface="Open Sans" panose="020B0606030504020204" pitchFamily="34" charset="0"/>
              </a:rPr>
              <a:t>The following is an example of fetching an element from a list using positive indexing:</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ECD785BA-72D1-F68C-7FFB-A75AB8D8DD27}"/>
              </a:ext>
            </a:extLst>
          </p:cNvPr>
          <p:cNvSpPr>
            <a:spLocks noGrp="1"/>
          </p:cNvSpPr>
          <p:nvPr>
            <p:ph type="title"/>
          </p:nvPr>
        </p:nvSpPr>
        <p:spPr/>
        <p:txBody>
          <a:bodyPr>
            <a:normAutofit/>
          </a:bodyPr>
          <a:lstStyle/>
          <a:p>
            <a:pPr>
              <a:lnSpc>
                <a:spcPct val="115000"/>
              </a:lnSpc>
            </a:pPr>
            <a:r>
              <a:rPr lang="en-US">
                <a:solidFill>
                  <a:srgbClr val="404040"/>
                </a:solidFill>
                <a:latin typeface="Open Sans" panose="020B0606030504020204" pitchFamily="34" charset="0"/>
              </a:rPr>
              <a:t>List Indexing: Example</a:t>
            </a:r>
          </a:p>
        </p:txBody>
      </p:sp>
      <p:sp>
        <p:nvSpPr>
          <p:cNvPr id="24" name="Brandline_LVC">
            <a:extLst>
              <a:ext uri="{FF2B5EF4-FFF2-40B4-BE49-F238E27FC236}">
                <a16:creationId xmlns:a16="http://schemas.microsoft.com/office/drawing/2014/main" id="{746C40B9-3D9B-0A76-17E5-A9D784EDA671}"/>
              </a:ext>
            </a:extLst>
          </p:cNvPr>
          <p:cNvSpPr/>
          <p:nvPr/>
        </p:nvSpPr>
        <p:spPr>
          <a:xfrm>
            <a:off x="5651499" y="869664"/>
            <a:ext cx="49560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77FBF5C5-5E56-CB4A-9B0C-E0182ADF4B8E}"/>
              </a:ext>
            </a:extLst>
          </p:cNvPr>
          <p:cNvSpPr/>
          <p:nvPr/>
        </p:nvSpPr>
        <p:spPr>
          <a:xfrm>
            <a:off x="1977680" y="7488927"/>
            <a:ext cx="12831623" cy="1102201"/>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78F3E699-CE55-D645-E667-9599398A23C7}"/>
              </a:ext>
            </a:extLst>
          </p:cNvPr>
          <p:cNvSpPr/>
          <p:nvPr/>
        </p:nvSpPr>
        <p:spPr>
          <a:xfrm>
            <a:off x="2295732" y="7072685"/>
            <a:ext cx="3111154" cy="574245"/>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t>Note</a:t>
            </a:r>
          </a:p>
        </p:txBody>
      </p:sp>
      <p:sp>
        <p:nvSpPr>
          <p:cNvPr id="10" name="Text Placeholder 21">
            <a:extLst>
              <a:ext uri="{FF2B5EF4-FFF2-40B4-BE49-F238E27FC236}">
                <a16:creationId xmlns:a16="http://schemas.microsoft.com/office/drawing/2014/main" id="{4F9B36F5-EFEB-93A1-81FE-C91A7B2940DB}"/>
              </a:ext>
            </a:extLst>
          </p:cNvPr>
          <p:cNvSpPr txBox="1">
            <a:spLocks/>
          </p:cNvSpPr>
          <p:nvPr/>
        </p:nvSpPr>
        <p:spPr>
          <a:xfrm>
            <a:off x="2183536" y="7878763"/>
            <a:ext cx="12459665" cy="574245"/>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Positive indexing happens from left to right, where the index starts at 0 for the first element.</a:t>
            </a:r>
            <a:endParaRPr lang="en-IN">
              <a:solidFill>
                <a:srgbClr val="404040"/>
              </a:solidFill>
              <a:latin typeface="Open Sans" panose="020B0606030504020204" pitchFamily="34" charset="0"/>
            </a:endParaRPr>
          </a:p>
        </p:txBody>
      </p:sp>
      <p:grpSp>
        <p:nvGrpSpPr>
          <p:cNvPr id="13" name="BlueCodebox_Section">
            <a:extLst>
              <a:ext uri="{FF2B5EF4-FFF2-40B4-BE49-F238E27FC236}">
                <a16:creationId xmlns:a16="http://schemas.microsoft.com/office/drawing/2014/main" id="{1FFC11AB-61D0-3E3C-958F-E0DA15E7EA77}"/>
              </a:ext>
            </a:extLst>
          </p:cNvPr>
          <p:cNvGrpSpPr/>
          <p:nvPr/>
        </p:nvGrpSpPr>
        <p:grpSpPr>
          <a:xfrm>
            <a:off x="3708401" y="2601652"/>
            <a:ext cx="9067800" cy="3940695"/>
            <a:chOff x="3147305" y="2395185"/>
            <a:chExt cx="10226085" cy="4645204"/>
          </a:xfrm>
        </p:grpSpPr>
        <p:grpSp>
          <p:nvGrpSpPr>
            <p:cNvPr id="14" name="BlueCodebox_BG">
              <a:extLst>
                <a:ext uri="{FF2B5EF4-FFF2-40B4-BE49-F238E27FC236}">
                  <a16:creationId xmlns:a16="http://schemas.microsoft.com/office/drawing/2014/main" id="{FE9431B8-77C1-D82A-25CF-5575E0C5C89E}"/>
                </a:ext>
              </a:extLst>
            </p:cNvPr>
            <p:cNvGrpSpPr/>
            <p:nvPr/>
          </p:nvGrpSpPr>
          <p:grpSpPr>
            <a:xfrm>
              <a:off x="3147305" y="2395185"/>
              <a:ext cx="10226085" cy="4645204"/>
              <a:chOff x="3223425" y="2776100"/>
              <a:chExt cx="8459700" cy="4208375"/>
            </a:xfrm>
          </p:grpSpPr>
          <p:sp>
            <p:nvSpPr>
              <p:cNvPr id="17" name="Google Shape;960;g6d2a1fd03f_0_289">
                <a:extLst>
                  <a:ext uri="{FF2B5EF4-FFF2-40B4-BE49-F238E27FC236}">
                    <a16:creationId xmlns:a16="http://schemas.microsoft.com/office/drawing/2014/main" id="{BED1C251-4D8E-427F-AAB6-AD9B593AA343}"/>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961;g6d2a1fd03f_0_289">
                <a:extLst>
                  <a:ext uri="{FF2B5EF4-FFF2-40B4-BE49-F238E27FC236}">
                    <a16:creationId xmlns:a16="http://schemas.microsoft.com/office/drawing/2014/main" id="{B4835F47-BE34-0E28-C9B4-3D372733718D}"/>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962;g6d2a1fd03f_0_289">
                <a:extLst>
                  <a:ext uri="{FF2B5EF4-FFF2-40B4-BE49-F238E27FC236}">
                    <a16:creationId xmlns:a16="http://schemas.microsoft.com/office/drawing/2014/main" id="{E6139CD5-A788-97B8-2E5D-98D677055AD6}"/>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 name="Code">
              <a:extLst>
                <a:ext uri="{FF2B5EF4-FFF2-40B4-BE49-F238E27FC236}">
                  <a16:creationId xmlns:a16="http://schemas.microsoft.com/office/drawing/2014/main" id="{D9328087-511F-6126-6AB1-E65AED772016}"/>
                </a:ext>
              </a:extLst>
            </p:cNvPr>
            <p:cNvSpPr txBox="1"/>
            <p:nvPr/>
          </p:nvSpPr>
          <p:spPr>
            <a:xfrm>
              <a:off x="3737674" y="3156699"/>
              <a:ext cx="9041333"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#Fetching list items from the fruits list using positive index</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fruits = ["apple", "banana", "cherry", "mango"]</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print(fruits[0])  # Output: apple</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print(fruits[2])  # Output: cherry</a:t>
              </a:r>
              <a:endParaRPr lang="en-IN" b="0" i="0" u="none" strike="noStrike" cap="none">
                <a:latin typeface="Courier New"/>
                <a:ea typeface="Courier New"/>
                <a:cs typeface="Courier New"/>
                <a:sym typeface="Courier New"/>
              </a:endParaRPr>
            </a:p>
          </p:txBody>
        </p:sp>
      </p:grpSp>
    </p:spTree>
    <p:custDataLst>
      <p:tags r:id="rId1"/>
    </p:custDataLst>
    <p:extLst>
      <p:ext uri="{BB962C8B-B14F-4D97-AF65-F5344CB8AC3E}">
        <p14:creationId xmlns:p14="http://schemas.microsoft.com/office/powerpoint/2010/main" val="2743589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BBDE2-018E-A9C9-7F1E-0817B990D7D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C4AEC68-E0D9-793E-F9D2-A4193D29AFAA}"/>
              </a:ext>
            </a:extLst>
          </p:cNvPr>
          <p:cNvSpPr>
            <a:spLocks noGrp="1"/>
          </p:cNvSpPr>
          <p:nvPr>
            <p:ph type="title"/>
          </p:nvPr>
        </p:nvSpPr>
        <p:spPr/>
        <p:txBody>
          <a:bodyPr>
            <a:normAutofit/>
          </a:bodyPr>
          <a:lstStyle/>
          <a:p>
            <a:pPr>
              <a:lnSpc>
                <a:spcPct val="115000"/>
              </a:lnSpc>
            </a:pPr>
            <a:r>
              <a:rPr lang="en-US">
                <a:solidFill>
                  <a:srgbClr val="404040"/>
                </a:solidFill>
                <a:latin typeface="Open Sans" panose="020B0606030504020204" pitchFamily="34" charset="0"/>
              </a:rPr>
              <a:t>List Indexing: Example</a:t>
            </a:r>
          </a:p>
        </p:txBody>
      </p:sp>
      <p:sp>
        <p:nvSpPr>
          <p:cNvPr id="24" name="Brandline_LVC">
            <a:extLst>
              <a:ext uri="{FF2B5EF4-FFF2-40B4-BE49-F238E27FC236}">
                <a16:creationId xmlns:a16="http://schemas.microsoft.com/office/drawing/2014/main" id="{FB22699C-7A86-FE91-1115-12328B32CD34}"/>
              </a:ext>
            </a:extLst>
          </p:cNvPr>
          <p:cNvSpPr/>
          <p:nvPr/>
        </p:nvSpPr>
        <p:spPr>
          <a:xfrm>
            <a:off x="5651500" y="869664"/>
            <a:ext cx="49560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0A86B08-35C0-4214-ACFA-D3746F16AE03}"/>
              </a:ext>
            </a:extLst>
          </p:cNvPr>
          <p:cNvSpPr/>
          <p:nvPr/>
        </p:nvSpPr>
        <p:spPr>
          <a:xfrm>
            <a:off x="1977680" y="7488927"/>
            <a:ext cx="12831623" cy="1102201"/>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08D30E05-6D86-FA44-CAAE-AEFE9BFAC3E0}"/>
              </a:ext>
            </a:extLst>
          </p:cNvPr>
          <p:cNvSpPr/>
          <p:nvPr/>
        </p:nvSpPr>
        <p:spPr>
          <a:xfrm>
            <a:off x="2295732" y="7072685"/>
            <a:ext cx="3111154" cy="574245"/>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t>Note</a:t>
            </a:r>
          </a:p>
        </p:txBody>
      </p:sp>
      <p:sp>
        <p:nvSpPr>
          <p:cNvPr id="10" name="Text Placeholder 21">
            <a:extLst>
              <a:ext uri="{FF2B5EF4-FFF2-40B4-BE49-F238E27FC236}">
                <a16:creationId xmlns:a16="http://schemas.microsoft.com/office/drawing/2014/main" id="{FB7FD0D6-A119-C338-6783-12D33E5AFAB5}"/>
              </a:ext>
            </a:extLst>
          </p:cNvPr>
          <p:cNvSpPr txBox="1">
            <a:spLocks/>
          </p:cNvSpPr>
          <p:nvPr/>
        </p:nvSpPr>
        <p:spPr>
          <a:xfrm>
            <a:off x="2223292" y="7868757"/>
            <a:ext cx="12459665" cy="574245"/>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Negative indexing happens from right to left, where the index starts at -1 for the last element.</a:t>
            </a:r>
            <a:endParaRPr lang="en-IN">
              <a:solidFill>
                <a:srgbClr val="404040"/>
              </a:solidFill>
              <a:latin typeface="Open Sans" panose="020B0606030504020204" pitchFamily="34" charset="0"/>
            </a:endParaRPr>
          </a:p>
        </p:txBody>
      </p:sp>
      <p:sp>
        <p:nvSpPr>
          <p:cNvPr id="16" name="Text Placeholder 21">
            <a:extLst>
              <a:ext uri="{FF2B5EF4-FFF2-40B4-BE49-F238E27FC236}">
                <a16:creationId xmlns:a16="http://schemas.microsoft.com/office/drawing/2014/main" id="{5E84DE05-0803-4CDB-BE9C-4EF35DFC60FA}"/>
              </a:ext>
            </a:extLst>
          </p:cNvPr>
          <p:cNvSpPr txBox="1">
            <a:spLocks/>
          </p:cNvSpPr>
          <p:nvPr/>
        </p:nvSpPr>
        <p:spPr>
          <a:xfrm>
            <a:off x="1716833" y="1643460"/>
            <a:ext cx="13193487"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The following is an example of fetching an element from a list using negative indexing:</a:t>
            </a:r>
            <a:endParaRPr lang="en-IN">
              <a:solidFill>
                <a:srgbClr val="404040"/>
              </a:solidFill>
              <a:latin typeface="Open Sans" panose="020B0606030504020204" pitchFamily="34" charset="0"/>
            </a:endParaRPr>
          </a:p>
        </p:txBody>
      </p:sp>
      <p:grpSp>
        <p:nvGrpSpPr>
          <p:cNvPr id="13" name="BlueCodebox_Section">
            <a:extLst>
              <a:ext uri="{FF2B5EF4-FFF2-40B4-BE49-F238E27FC236}">
                <a16:creationId xmlns:a16="http://schemas.microsoft.com/office/drawing/2014/main" id="{35E4A2FC-B697-B1DE-74AD-4ECFAC794975}"/>
              </a:ext>
            </a:extLst>
          </p:cNvPr>
          <p:cNvGrpSpPr/>
          <p:nvPr/>
        </p:nvGrpSpPr>
        <p:grpSpPr>
          <a:xfrm>
            <a:off x="3022600" y="2601652"/>
            <a:ext cx="10426699" cy="3940695"/>
            <a:chOff x="3147305" y="2395185"/>
            <a:chExt cx="10226085" cy="4645204"/>
          </a:xfrm>
        </p:grpSpPr>
        <p:grpSp>
          <p:nvGrpSpPr>
            <p:cNvPr id="14" name="BlueCodebox_BG">
              <a:extLst>
                <a:ext uri="{FF2B5EF4-FFF2-40B4-BE49-F238E27FC236}">
                  <a16:creationId xmlns:a16="http://schemas.microsoft.com/office/drawing/2014/main" id="{246BEBAD-10C5-84BB-C770-8D17D4E4510C}"/>
                </a:ext>
              </a:extLst>
            </p:cNvPr>
            <p:cNvGrpSpPr/>
            <p:nvPr/>
          </p:nvGrpSpPr>
          <p:grpSpPr>
            <a:xfrm>
              <a:off x="3147305" y="2395185"/>
              <a:ext cx="10226085" cy="4645204"/>
              <a:chOff x="3223425" y="2776100"/>
              <a:chExt cx="8459700" cy="4208375"/>
            </a:xfrm>
          </p:grpSpPr>
          <p:sp>
            <p:nvSpPr>
              <p:cNvPr id="17" name="Google Shape;960;g6d2a1fd03f_0_289">
                <a:extLst>
                  <a:ext uri="{FF2B5EF4-FFF2-40B4-BE49-F238E27FC236}">
                    <a16:creationId xmlns:a16="http://schemas.microsoft.com/office/drawing/2014/main" id="{29C4B0F2-A1AC-8E5D-D5BF-D4342505E17D}"/>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961;g6d2a1fd03f_0_289">
                <a:extLst>
                  <a:ext uri="{FF2B5EF4-FFF2-40B4-BE49-F238E27FC236}">
                    <a16:creationId xmlns:a16="http://schemas.microsoft.com/office/drawing/2014/main" id="{7D67FF38-EDCF-2307-45D9-9407D97BC787}"/>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962;g6d2a1fd03f_0_289">
                <a:extLst>
                  <a:ext uri="{FF2B5EF4-FFF2-40B4-BE49-F238E27FC236}">
                    <a16:creationId xmlns:a16="http://schemas.microsoft.com/office/drawing/2014/main" id="{16FC44B6-EEFA-3C99-67C7-380D1F20A8F4}"/>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 name="Code">
              <a:extLst>
                <a:ext uri="{FF2B5EF4-FFF2-40B4-BE49-F238E27FC236}">
                  <a16:creationId xmlns:a16="http://schemas.microsoft.com/office/drawing/2014/main" id="{84EFB458-0632-C9D8-4B92-57D82377B6FA}"/>
                </a:ext>
              </a:extLst>
            </p:cNvPr>
            <p:cNvSpPr txBox="1"/>
            <p:nvPr/>
          </p:nvSpPr>
          <p:spPr>
            <a:xfrm>
              <a:off x="3737674" y="3156699"/>
              <a:ext cx="9041333"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#Fetching list items from the fruits list using negative index</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fruits = ["apple", "banana", "cherry", "mango"] </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print(fruits[-1])  # Output: mango</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print(fruits[-3])  # Output: banana</a:t>
              </a:r>
            </a:p>
          </p:txBody>
        </p:sp>
      </p:grpSp>
    </p:spTree>
    <p:custDataLst>
      <p:tags r:id="rId1"/>
    </p:custDataLst>
    <p:extLst>
      <p:ext uri="{BB962C8B-B14F-4D97-AF65-F5344CB8AC3E}">
        <p14:creationId xmlns:p14="http://schemas.microsoft.com/office/powerpoint/2010/main" val="759363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231BF-0648-6212-B1AB-978A6C38D0A7}"/>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74CE4BB0-A61D-7ADA-55F0-D09AB5922070}"/>
              </a:ext>
            </a:extLst>
          </p:cNvPr>
          <p:cNvSpPr>
            <a:spLocks noGrp="1"/>
          </p:cNvSpPr>
          <p:nvPr>
            <p:ph type="body" idx="10"/>
          </p:nvPr>
        </p:nvSpPr>
        <p:spPr>
          <a:xfrm>
            <a:off x="1898168" y="1624799"/>
            <a:ext cx="12459665" cy="903776"/>
          </a:xfrm>
        </p:spPr>
        <p:txBody>
          <a:bodyPr>
            <a:normAutofit/>
          </a:bodyPr>
          <a:lstStyle/>
          <a:p>
            <a:r>
              <a:rPr lang="en-US">
                <a:solidFill>
                  <a:srgbClr val="404040"/>
                </a:solidFill>
                <a:latin typeface="Open Sans" panose="020B0606030504020204" pitchFamily="34" charset="0"/>
              </a:rPr>
              <a:t>Slicing refers to extracting a subset of elements from a list using a specific range of indices.</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35C7B3E5-1A42-DB4E-150B-732D7754618D}"/>
              </a:ext>
            </a:extLst>
          </p:cNvPr>
          <p:cNvSpPr>
            <a:spLocks noGrp="1"/>
          </p:cNvSpPr>
          <p:nvPr>
            <p:ph type="title"/>
          </p:nvPr>
        </p:nvSpPr>
        <p:spPr/>
        <p:txBody>
          <a:bodyPr>
            <a:normAutofit/>
          </a:bodyPr>
          <a:lstStyle/>
          <a:p>
            <a:pPr>
              <a:lnSpc>
                <a:spcPct val="115000"/>
              </a:lnSpc>
            </a:pPr>
            <a:r>
              <a:rPr lang="en-US">
                <a:solidFill>
                  <a:srgbClr val="404040"/>
                </a:solidFill>
                <a:latin typeface="Open Sans" panose="020B0606030504020204" pitchFamily="34" charset="0"/>
              </a:rPr>
              <a:t>List Slicing: Introduction</a:t>
            </a:r>
          </a:p>
        </p:txBody>
      </p:sp>
      <p:sp>
        <p:nvSpPr>
          <p:cNvPr id="24" name="Brandline_LVC">
            <a:extLst>
              <a:ext uri="{FF2B5EF4-FFF2-40B4-BE49-F238E27FC236}">
                <a16:creationId xmlns:a16="http://schemas.microsoft.com/office/drawing/2014/main" id="{314935FD-78D3-7457-D6D4-03D1C01C0C8A}"/>
              </a:ext>
            </a:extLst>
          </p:cNvPr>
          <p:cNvSpPr/>
          <p:nvPr/>
        </p:nvSpPr>
        <p:spPr>
          <a:xfrm>
            <a:off x="5448300" y="869664"/>
            <a:ext cx="53747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5E6A586E-1732-3751-4242-70C0AEA455D5}"/>
              </a:ext>
            </a:extLst>
          </p:cNvPr>
          <p:cNvSpPr/>
          <p:nvPr/>
        </p:nvSpPr>
        <p:spPr>
          <a:xfrm>
            <a:off x="1977680" y="7346687"/>
            <a:ext cx="12380153" cy="1102201"/>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B855EB63-CDFF-BCA5-51F3-2F5310AFBA0F}"/>
              </a:ext>
            </a:extLst>
          </p:cNvPr>
          <p:cNvSpPr/>
          <p:nvPr/>
        </p:nvSpPr>
        <p:spPr>
          <a:xfrm>
            <a:off x="2295732" y="6930445"/>
            <a:ext cx="3111154" cy="574245"/>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t>Note</a:t>
            </a:r>
          </a:p>
        </p:txBody>
      </p:sp>
      <p:pic>
        <p:nvPicPr>
          <p:cNvPr id="4" name="Picture 3">
            <a:extLst>
              <a:ext uri="{FF2B5EF4-FFF2-40B4-BE49-F238E27FC236}">
                <a16:creationId xmlns:a16="http://schemas.microsoft.com/office/drawing/2014/main" id="{3B62587D-EFBE-5E34-6B9E-F0C061AD6B04}"/>
              </a:ext>
            </a:extLst>
          </p:cNvPr>
          <p:cNvPicPr>
            <a:picLocks noChangeAspect="1"/>
          </p:cNvPicPr>
          <p:nvPr/>
        </p:nvPicPr>
        <p:blipFill>
          <a:blip r:embed="rId4">
            <a:duotone>
              <a:schemeClr val="accent6">
                <a:shade val="45000"/>
                <a:satMod val="135000"/>
              </a:schemeClr>
              <a:prstClr val="white"/>
            </a:duotone>
          </a:blip>
          <a:stretch>
            <a:fillRect/>
          </a:stretch>
        </p:blipFill>
        <p:spPr>
          <a:xfrm>
            <a:off x="4016177" y="2759740"/>
            <a:ext cx="9096218" cy="3317604"/>
          </a:xfrm>
          <a:prstGeom prst="roundRect">
            <a:avLst>
              <a:gd name="adj" fmla="val 4666"/>
            </a:avLst>
          </a:prstGeom>
          <a:ln>
            <a:solidFill>
              <a:schemeClr val="tx1">
                <a:lumMod val="75000"/>
                <a:lumOff val="25000"/>
              </a:schemeClr>
            </a:solidFill>
          </a:ln>
        </p:spPr>
      </p:pic>
      <p:sp>
        <p:nvSpPr>
          <p:cNvPr id="2" name="Rectangle 1">
            <a:extLst>
              <a:ext uri="{FF2B5EF4-FFF2-40B4-BE49-F238E27FC236}">
                <a16:creationId xmlns:a16="http://schemas.microsoft.com/office/drawing/2014/main" id="{43B7609A-42AD-D2FC-0F9A-D1C108FDD5F1}"/>
              </a:ext>
            </a:extLst>
          </p:cNvPr>
          <p:cNvSpPr>
            <a:spLocks noChangeArrowheads="1"/>
          </p:cNvSpPr>
          <p:nvPr/>
        </p:nvSpPr>
        <p:spPr bwMode="auto">
          <a:xfrm>
            <a:off x="3782536" y="7710238"/>
            <a:ext cx="8690927" cy="45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15000"/>
              </a:lnSpc>
              <a:spcBef>
                <a:spcPct val="0"/>
              </a:spcBef>
              <a:spcAft>
                <a:spcPct val="0"/>
              </a:spcAft>
              <a:buClrTx/>
              <a:buSzTx/>
              <a:buFontTx/>
              <a:buNone/>
              <a:tabLst/>
            </a:pPr>
            <a:r>
              <a:rPr kumimoji="0" lang="en-US" altLang="en-US" sz="2200" b="0" i="0" u="none" strike="noStrike" cap="none" normalizeH="0" baseline="0">
                <a:ln>
                  <a:noFill/>
                </a:ln>
                <a:solidFill>
                  <a:srgbClr val="404040"/>
                </a:solidFill>
                <a:effectLst/>
                <a:latin typeface="Open Sans" pitchFamily="2" charset="0"/>
              </a:rPr>
              <a:t>List slicing follows the syntax: </a:t>
            </a:r>
            <a:r>
              <a:rPr kumimoji="0" lang="en-US" altLang="en-US" sz="2200" b="1" i="0" u="none" strike="noStrike" cap="none" normalizeH="0" baseline="0">
                <a:ln>
                  <a:noFill/>
                </a:ln>
                <a:solidFill>
                  <a:srgbClr val="404040"/>
                </a:solidFill>
                <a:effectLst/>
                <a:latin typeface="Open Sans" pitchFamily="2" charset="0"/>
              </a:rPr>
              <a:t>list[</a:t>
            </a:r>
            <a:r>
              <a:rPr kumimoji="0" lang="en-US" altLang="en-US" sz="2200" b="1" i="0" u="none" strike="noStrike" cap="none" normalizeH="0" baseline="0" err="1">
                <a:ln>
                  <a:noFill/>
                </a:ln>
                <a:solidFill>
                  <a:srgbClr val="404040"/>
                </a:solidFill>
                <a:effectLst/>
                <a:latin typeface="Open Sans" pitchFamily="2" charset="0"/>
              </a:rPr>
              <a:t>start_index:stop_index:step</a:t>
            </a:r>
            <a:r>
              <a:rPr kumimoji="0" lang="en-US" altLang="en-US" sz="2200" b="1" i="0" u="none" strike="noStrike" cap="none" normalizeH="0" baseline="0">
                <a:ln>
                  <a:noFill/>
                </a:ln>
                <a:solidFill>
                  <a:srgbClr val="404040"/>
                </a:solidFill>
                <a:effectLst/>
                <a:latin typeface="Open Sans" pitchFamily="2" charset="0"/>
              </a:rPr>
              <a:t>]</a:t>
            </a:r>
            <a:r>
              <a:rPr kumimoji="0" lang="en-US" altLang="en-US" sz="2200" b="0" i="0" u="none" strike="noStrike" cap="none" normalizeH="0" baseline="0">
                <a:ln>
                  <a:noFill/>
                </a:ln>
                <a:solidFill>
                  <a:srgbClr val="404040"/>
                </a:solidFill>
                <a:effectLst/>
                <a:latin typeface="Open Sans" pitchFamily="2" charset="0"/>
              </a:rPr>
              <a:t>. </a:t>
            </a:r>
          </a:p>
        </p:txBody>
      </p:sp>
    </p:spTree>
    <p:custDataLst>
      <p:tags r:id="rId1"/>
    </p:custDataLst>
    <p:extLst>
      <p:ext uri="{BB962C8B-B14F-4D97-AF65-F5344CB8AC3E}">
        <p14:creationId xmlns:p14="http://schemas.microsoft.com/office/powerpoint/2010/main" val="159363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CE987-D9A6-4BD1-23D4-BC5C2683D69B}"/>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35EBE10E-1C37-CAFD-04DB-42070B7BD9A5}"/>
              </a:ext>
            </a:extLst>
          </p:cNvPr>
          <p:cNvSpPr>
            <a:spLocks noGrp="1"/>
          </p:cNvSpPr>
          <p:nvPr>
            <p:ph type="body" idx="10"/>
          </p:nvPr>
        </p:nvSpPr>
        <p:spPr>
          <a:xfrm>
            <a:off x="1940358" y="1624799"/>
            <a:ext cx="12459665" cy="903776"/>
          </a:xfrm>
        </p:spPr>
        <p:txBody>
          <a:bodyPr>
            <a:normAutofit/>
          </a:bodyPr>
          <a:lstStyle/>
          <a:p>
            <a:r>
              <a:rPr lang="en-US">
                <a:solidFill>
                  <a:srgbClr val="404040"/>
                </a:solidFill>
                <a:latin typeface="Open Sans" panose="020B0606030504020204" pitchFamily="34" charset="0"/>
              </a:rPr>
              <a:t>The following is an example of extracting elements from indexes 1 to 3:</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F77DB058-3A0B-E296-D9E1-82C5FC37FE19}"/>
              </a:ext>
            </a:extLst>
          </p:cNvPr>
          <p:cNvSpPr>
            <a:spLocks noGrp="1"/>
          </p:cNvSpPr>
          <p:nvPr>
            <p:ph type="title"/>
          </p:nvPr>
        </p:nvSpPr>
        <p:spPr/>
        <p:txBody>
          <a:bodyPr>
            <a:normAutofit/>
          </a:bodyPr>
          <a:lstStyle/>
          <a:p>
            <a:pPr>
              <a:lnSpc>
                <a:spcPct val="115000"/>
              </a:lnSpc>
            </a:pPr>
            <a:r>
              <a:rPr lang="en-US">
                <a:solidFill>
                  <a:srgbClr val="404040"/>
                </a:solidFill>
                <a:latin typeface="Open Sans" panose="020B0606030504020204" pitchFamily="34" charset="0"/>
              </a:rPr>
              <a:t>List Slicing: Example</a:t>
            </a:r>
          </a:p>
        </p:txBody>
      </p:sp>
      <p:sp>
        <p:nvSpPr>
          <p:cNvPr id="24" name="Brandline_LVC">
            <a:extLst>
              <a:ext uri="{FF2B5EF4-FFF2-40B4-BE49-F238E27FC236}">
                <a16:creationId xmlns:a16="http://schemas.microsoft.com/office/drawing/2014/main" id="{D0ABD744-5D32-5A02-B94C-063A849F15CA}"/>
              </a:ext>
            </a:extLst>
          </p:cNvPr>
          <p:cNvSpPr/>
          <p:nvPr/>
        </p:nvSpPr>
        <p:spPr>
          <a:xfrm>
            <a:off x="5892799" y="869664"/>
            <a:ext cx="4466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BlueCodebox_Section">
            <a:extLst>
              <a:ext uri="{FF2B5EF4-FFF2-40B4-BE49-F238E27FC236}">
                <a16:creationId xmlns:a16="http://schemas.microsoft.com/office/drawing/2014/main" id="{B41AD860-CB64-C3A5-265A-BAD468686AA6}"/>
              </a:ext>
            </a:extLst>
          </p:cNvPr>
          <p:cNvGrpSpPr/>
          <p:nvPr/>
        </p:nvGrpSpPr>
        <p:grpSpPr>
          <a:xfrm>
            <a:off x="3187701" y="2855652"/>
            <a:ext cx="10426699" cy="3940695"/>
            <a:chOff x="3147305" y="2395185"/>
            <a:chExt cx="10226085" cy="4645204"/>
          </a:xfrm>
        </p:grpSpPr>
        <p:grpSp>
          <p:nvGrpSpPr>
            <p:cNvPr id="13" name="BlueCodebox_BG">
              <a:extLst>
                <a:ext uri="{FF2B5EF4-FFF2-40B4-BE49-F238E27FC236}">
                  <a16:creationId xmlns:a16="http://schemas.microsoft.com/office/drawing/2014/main" id="{7B0EA6B7-28D3-E6EC-77D4-C97BF0CC2939}"/>
                </a:ext>
              </a:extLst>
            </p:cNvPr>
            <p:cNvGrpSpPr/>
            <p:nvPr/>
          </p:nvGrpSpPr>
          <p:grpSpPr>
            <a:xfrm>
              <a:off x="3147305" y="2395185"/>
              <a:ext cx="10226085" cy="4645204"/>
              <a:chOff x="3223425" y="2776100"/>
              <a:chExt cx="8459700" cy="4208375"/>
            </a:xfrm>
          </p:grpSpPr>
          <p:sp>
            <p:nvSpPr>
              <p:cNvPr id="15" name="Google Shape;960;g6d2a1fd03f_0_289">
                <a:extLst>
                  <a:ext uri="{FF2B5EF4-FFF2-40B4-BE49-F238E27FC236}">
                    <a16:creationId xmlns:a16="http://schemas.microsoft.com/office/drawing/2014/main" id="{C0C0B536-C1F1-AE11-824D-A270C2D12C01}"/>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961;g6d2a1fd03f_0_289">
                <a:extLst>
                  <a:ext uri="{FF2B5EF4-FFF2-40B4-BE49-F238E27FC236}">
                    <a16:creationId xmlns:a16="http://schemas.microsoft.com/office/drawing/2014/main" id="{893627DD-673D-C1AC-5E1E-5E88CFBF07FB}"/>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962;g6d2a1fd03f_0_289">
                <a:extLst>
                  <a:ext uri="{FF2B5EF4-FFF2-40B4-BE49-F238E27FC236}">
                    <a16:creationId xmlns:a16="http://schemas.microsoft.com/office/drawing/2014/main" id="{5C3D7834-F71B-EF9E-A5CA-6A3CCEFDCF10}"/>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Code">
              <a:extLst>
                <a:ext uri="{FF2B5EF4-FFF2-40B4-BE49-F238E27FC236}">
                  <a16:creationId xmlns:a16="http://schemas.microsoft.com/office/drawing/2014/main" id="{E334FD8D-B362-7540-1B15-646039BB5116}"/>
                </a:ext>
              </a:extLst>
            </p:cNvPr>
            <p:cNvSpPr txBox="1"/>
            <p:nvPr/>
          </p:nvSpPr>
          <p:spPr>
            <a:xfrm>
              <a:off x="3737674" y="3156699"/>
              <a:ext cx="9041333"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#Performing slicing on the list numbers</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numbers = [10, 20, 30, 40, 50, 60]</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print(numbers[1:4])  # Output: [20, 30, 40]</a:t>
              </a:r>
            </a:p>
          </p:txBody>
        </p:sp>
      </p:grpSp>
    </p:spTree>
    <p:custDataLst>
      <p:tags r:id="rId1"/>
    </p:custDataLst>
    <p:extLst>
      <p:ext uri="{BB962C8B-B14F-4D97-AF65-F5344CB8AC3E}">
        <p14:creationId xmlns:p14="http://schemas.microsoft.com/office/powerpoint/2010/main" val="2464182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DD922-36F8-C49B-084E-791EFE2A8585}"/>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7A65E075-FA6B-22B8-0E51-911CE0DF21D2}"/>
              </a:ext>
            </a:extLst>
          </p:cNvPr>
          <p:cNvSpPr>
            <a:spLocks noGrp="1"/>
          </p:cNvSpPr>
          <p:nvPr>
            <p:ph type="body" idx="10"/>
          </p:nvPr>
        </p:nvSpPr>
        <p:spPr>
          <a:xfrm>
            <a:off x="1977680" y="1512833"/>
            <a:ext cx="12459665" cy="903776"/>
          </a:xfrm>
        </p:spPr>
        <p:txBody>
          <a:bodyPr>
            <a:normAutofit/>
          </a:bodyPr>
          <a:lstStyle/>
          <a:p>
            <a:r>
              <a:rPr lang="en-US">
                <a:solidFill>
                  <a:srgbClr val="404040"/>
                </a:solidFill>
                <a:latin typeface="Open Sans" panose="020B0606030504020204" pitchFamily="34" charset="0"/>
              </a:rPr>
              <a:t>The following is an example of how the </a:t>
            </a:r>
            <a:r>
              <a:rPr lang="en-US" b="1">
                <a:solidFill>
                  <a:srgbClr val="404040"/>
                </a:solidFill>
                <a:latin typeface="Open Sans" panose="020B0606030504020204" pitchFamily="34" charset="0"/>
              </a:rPr>
              <a:t>append() </a:t>
            </a:r>
            <a:r>
              <a:rPr lang="en-US">
                <a:solidFill>
                  <a:srgbClr val="404040"/>
                </a:solidFill>
                <a:latin typeface="Open Sans" panose="020B0606030504020204" pitchFamily="34" charset="0"/>
              </a:rPr>
              <a:t>method works:</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0592CCC3-5F24-A8FE-ED19-D514A674CDEA}"/>
              </a:ext>
            </a:extLst>
          </p:cNvPr>
          <p:cNvSpPr>
            <a:spLocks noGrp="1"/>
          </p:cNvSpPr>
          <p:nvPr>
            <p:ph type="title"/>
          </p:nvPr>
        </p:nvSpPr>
        <p:spPr/>
        <p:txBody>
          <a:bodyPr>
            <a:normAutofit/>
          </a:bodyPr>
          <a:lstStyle/>
          <a:p>
            <a:pPr>
              <a:lnSpc>
                <a:spcPct val="115000"/>
              </a:lnSpc>
            </a:pPr>
            <a:r>
              <a:rPr lang="en-US">
                <a:solidFill>
                  <a:srgbClr val="404040"/>
                </a:solidFill>
                <a:latin typeface="Open Sans" panose="020B0606030504020204" pitchFamily="34" charset="0"/>
              </a:rPr>
              <a:t>List Methods</a:t>
            </a:r>
          </a:p>
        </p:txBody>
      </p:sp>
      <p:sp>
        <p:nvSpPr>
          <p:cNvPr id="24" name="Brandline_LVC">
            <a:extLst>
              <a:ext uri="{FF2B5EF4-FFF2-40B4-BE49-F238E27FC236}">
                <a16:creationId xmlns:a16="http://schemas.microsoft.com/office/drawing/2014/main" id="{F0A20113-34ED-AB72-74FF-0A4F742E54FB}"/>
              </a:ext>
            </a:extLst>
          </p:cNvPr>
          <p:cNvSpPr/>
          <p:nvPr/>
        </p:nvSpPr>
        <p:spPr>
          <a:xfrm>
            <a:off x="6705600" y="869664"/>
            <a:ext cx="28575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75381971-F803-900A-4FF6-00747981FFD4}"/>
              </a:ext>
            </a:extLst>
          </p:cNvPr>
          <p:cNvSpPr/>
          <p:nvPr/>
        </p:nvSpPr>
        <p:spPr>
          <a:xfrm>
            <a:off x="1977680" y="7488927"/>
            <a:ext cx="12831623" cy="1102201"/>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D627616-DA64-49AE-00E1-442F6C03F708}"/>
              </a:ext>
            </a:extLst>
          </p:cNvPr>
          <p:cNvSpPr/>
          <p:nvPr/>
        </p:nvSpPr>
        <p:spPr>
          <a:xfrm>
            <a:off x="2295732" y="7072685"/>
            <a:ext cx="3111154" cy="574245"/>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t>Note</a:t>
            </a:r>
          </a:p>
        </p:txBody>
      </p:sp>
      <p:sp>
        <p:nvSpPr>
          <p:cNvPr id="7" name="Text Placeholder 21">
            <a:extLst>
              <a:ext uri="{FF2B5EF4-FFF2-40B4-BE49-F238E27FC236}">
                <a16:creationId xmlns:a16="http://schemas.microsoft.com/office/drawing/2014/main" id="{AFADA9B3-80F0-530A-3111-45215FCDFA65}"/>
              </a:ext>
            </a:extLst>
          </p:cNvPr>
          <p:cNvSpPr txBox="1">
            <a:spLocks/>
          </p:cNvSpPr>
          <p:nvPr/>
        </p:nvSpPr>
        <p:spPr>
          <a:xfrm>
            <a:off x="2223292" y="7868757"/>
            <a:ext cx="12459665" cy="574245"/>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The append() method inserts a single element at the end of the list.</a:t>
            </a:r>
            <a:endParaRPr lang="en-IN">
              <a:solidFill>
                <a:srgbClr val="404040"/>
              </a:solidFill>
              <a:latin typeface="Open Sans" panose="020B0606030504020204" pitchFamily="34" charset="0"/>
            </a:endParaRPr>
          </a:p>
        </p:txBody>
      </p:sp>
      <p:grpSp>
        <p:nvGrpSpPr>
          <p:cNvPr id="9" name="BlueCodebox_Section">
            <a:extLst>
              <a:ext uri="{FF2B5EF4-FFF2-40B4-BE49-F238E27FC236}">
                <a16:creationId xmlns:a16="http://schemas.microsoft.com/office/drawing/2014/main" id="{A33338BF-6BCF-D54A-F3C8-BFB0394B49A6}"/>
              </a:ext>
            </a:extLst>
          </p:cNvPr>
          <p:cNvGrpSpPr/>
          <p:nvPr/>
        </p:nvGrpSpPr>
        <p:grpSpPr>
          <a:xfrm>
            <a:off x="2984465" y="2495383"/>
            <a:ext cx="10426699" cy="3940695"/>
            <a:chOff x="3147305" y="2395185"/>
            <a:chExt cx="10226085" cy="4645204"/>
          </a:xfrm>
        </p:grpSpPr>
        <p:grpSp>
          <p:nvGrpSpPr>
            <p:cNvPr id="13" name="BlueCodebox_BG">
              <a:extLst>
                <a:ext uri="{FF2B5EF4-FFF2-40B4-BE49-F238E27FC236}">
                  <a16:creationId xmlns:a16="http://schemas.microsoft.com/office/drawing/2014/main" id="{C6EC41E4-AC7E-E228-CCBA-05117C04D830}"/>
                </a:ext>
              </a:extLst>
            </p:cNvPr>
            <p:cNvGrpSpPr/>
            <p:nvPr/>
          </p:nvGrpSpPr>
          <p:grpSpPr>
            <a:xfrm>
              <a:off x="3147305" y="2395185"/>
              <a:ext cx="10226085" cy="4645204"/>
              <a:chOff x="3223425" y="2776100"/>
              <a:chExt cx="8459700" cy="4208375"/>
            </a:xfrm>
          </p:grpSpPr>
          <p:sp>
            <p:nvSpPr>
              <p:cNvPr id="15" name="Google Shape;960;g6d2a1fd03f_0_289">
                <a:extLst>
                  <a:ext uri="{FF2B5EF4-FFF2-40B4-BE49-F238E27FC236}">
                    <a16:creationId xmlns:a16="http://schemas.microsoft.com/office/drawing/2014/main" id="{779595CA-AB2F-F687-B19E-D8922F7062AF}"/>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961;g6d2a1fd03f_0_289">
                <a:extLst>
                  <a:ext uri="{FF2B5EF4-FFF2-40B4-BE49-F238E27FC236}">
                    <a16:creationId xmlns:a16="http://schemas.microsoft.com/office/drawing/2014/main" id="{EF62AC18-2D19-A49D-D4FB-B52FBFFFCF19}"/>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962;g6d2a1fd03f_0_289">
                <a:extLst>
                  <a:ext uri="{FF2B5EF4-FFF2-40B4-BE49-F238E27FC236}">
                    <a16:creationId xmlns:a16="http://schemas.microsoft.com/office/drawing/2014/main" id="{E0A77BAB-F8D1-0738-5207-B58EB7A7F1AC}"/>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Code">
              <a:extLst>
                <a:ext uri="{FF2B5EF4-FFF2-40B4-BE49-F238E27FC236}">
                  <a16:creationId xmlns:a16="http://schemas.microsoft.com/office/drawing/2014/main" id="{B4214272-DFB7-6A0E-83F5-5E9E4435926C}"/>
                </a:ext>
              </a:extLst>
            </p:cNvPr>
            <p:cNvSpPr txBox="1"/>
            <p:nvPr/>
          </p:nvSpPr>
          <p:spPr>
            <a:xfrm>
              <a:off x="3737674" y="3156699"/>
              <a:ext cx="9041333"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fruits = ["apple", "banana"]</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err="1">
                  <a:latin typeface="Courier New"/>
                  <a:ea typeface="Courier New"/>
                  <a:cs typeface="Courier New"/>
                  <a:sym typeface="Courier New"/>
                </a:rPr>
                <a:t>fruits.append</a:t>
              </a:r>
              <a:r>
                <a:rPr lang="en-US" b="0" i="0" u="none" strike="noStrike" cap="none">
                  <a:latin typeface="Courier New"/>
                  <a:ea typeface="Courier New"/>
                  <a:cs typeface="Courier New"/>
                  <a:sym typeface="Courier New"/>
                </a:rPr>
                <a:t>("cherry")  # Adds 'cherry' at the end</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print(fruits)  # Output: ['apple', 'banana', 'cherry']</a:t>
              </a:r>
            </a:p>
          </p:txBody>
        </p:sp>
      </p:grpSp>
    </p:spTree>
    <p:custDataLst>
      <p:tags r:id="rId1"/>
    </p:custDataLst>
    <p:extLst>
      <p:ext uri="{BB962C8B-B14F-4D97-AF65-F5344CB8AC3E}">
        <p14:creationId xmlns:p14="http://schemas.microsoft.com/office/powerpoint/2010/main" val="2045225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71CA9-3527-14C1-0F72-AE060DC965CB}"/>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B64B75-E67B-37C7-8F8A-54663AE3B455}"/>
              </a:ext>
            </a:extLst>
          </p:cNvPr>
          <p:cNvSpPr>
            <a:spLocks noGrp="1"/>
          </p:cNvSpPr>
          <p:nvPr>
            <p:ph type="body" idx="10"/>
          </p:nvPr>
        </p:nvSpPr>
        <p:spPr>
          <a:xfrm>
            <a:off x="1916720" y="1512833"/>
            <a:ext cx="12459665" cy="903776"/>
          </a:xfrm>
        </p:spPr>
        <p:txBody>
          <a:bodyPr>
            <a:normAutofit/>
          </a:bodyPr>
          <a:lstStyle/>
          <a:p>
            <a:r>
              <a:rPr lang="en-US">
                <a:solidFill>
                  <a:srgbClr val="404040"/>
                </a:solidFill>
                <a:latin typeface="Open Sans" panose="020B0606030504020204" pitchFamily="34" charset="0"/>
              </a:rPr>
              <a:t>The following is an example of how the </a:t>
            </a:r>
            <a:r>
              <a:rPr lang="en-US" b="1">
                <a:solidFill>
                  <a:srgbClr val="404040"/>
                </a:solidFill>
                <a:latin typeface="Open Sans" panose="020B0606030504020204" pitchFamily="34" charset="0"/>
              </a:rPr>
              <a:t>pop()</a:t>
            </a:r>
            <a:r>
              <a:rPr lang="en-US">
                <a:solidFill>
                  <a:srgbClr val="404040"/>
                </a:solidFill>
                <a:latin typeface="Open Sans" panose="020B0606030504020204" pitchFamily="34" charset="0"/>
              </a:rPr>
              <a:t> method works:</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FA6CBA75-9EDA-3502-D1A4-76CF7ED97572}"/>
              </a:ext>
            </a:extLst>
          </p:cNvPr>
          <p:cNvSpPr>
            <a:spLocks noGrp="1"/>
          </p:cNvSpPr>
          <p:nvPr>
            <p:ph type="title"/>
          </p:nvPr>
        </p:nvSpPr>
        <p:spPr/>
        <p:txBody>
          <a:bodyPr>
            <a:normAutofit/>
          </a:bodyPr>
          <a:lstStyle/>
          <a:p>
            <a:pPr>
              <a:lnSpc>
                <a:spcPct val="115000"/>
              </a:lnSpc>
            </a:pPr>
            <a:r>
              <a:rPr lang="en-US">
                <a:solidFill>
                  <a:srgbClr val="404040"/>
                </a:solidFill>
                <a:latin typeface="Open Sans" panose="020B0606030504020204" pitchFamily="34" charset="0"/>
              </a:rPr>
              <a:t>List Methods</a:t>
            </a:r>
          </a:p>
        </p:txBody>
      </p:sp>
      <p:sp>
        <p:nvSpPr>
          <p:cNvPr id="24" name="Brandline_LVC">
            <a:extLst>
              <a:ext uri="{FF2B5EF4-FFF2-40B4-BE49-F238E27FC236}">
                <a16:creationId xmlns:a16="http://schemas.microsoft.com/office/drawing/2014/main" id="{26F31A6D-2887-1B12-1A77-FA67B7EB57FA}"/>
              </a:ext>
            </a:extLst>
          </p:cNvPr>
          <p:cNvSpPr/>
          <p:nvPr/>
        </p:nvSpPr>
        <p:spPr>
          <a:xfrm>
            <a:off x="6705600" y="869664"/>
            <a:ext cx="28575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8FA2F1FE-3347-E48F-AF19-AC5AB9A444DC}"/>
              </a:ext>
            </a:extLst>
          </p:cNvPr>
          <p:cNvSpPr/>
          <p:nvPr/>
        </p:nvSpPr>
        <p:spPr>
          <a:xfrm>
            <a:off x="1977680" y="7488927"/>
            <a:ext cx="12831623" cy="1102201"/>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8168C325-4EE8-B3B7-1B4B-2C1531F810D5}"/>
              </a:ext>
            </a:extLst>
          </p:cNvPr>
          <p:cNvSpPr/>
          <p:nvPr/>
        </p:nvSpPr>
        <p:spPr>
          <a:xfrm>
            <a:off x="2295732" y="7072685"/>
            <a:ext cx="3111154" cy="574245"/>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t>Note</a:t>
            </a:r>
          </a:p>
        </p:txBody>
      </p:sp>
      <p:sp>
        <p:nvSpPr>
          <p:cNvPr id="7" name="Text Placeholder 21">
            <a:extLst>
              <a:ext uri="{FF2B5EF4-FFF2-40B4-BE49-F238E27FC236}">
                <a16:creationId xmlns:a16="http://schemas.microsoft.com/office/drawing/2014/main" id="{6EC33FAB-B70A-423A-E223-EDAA88631614}"/>
              </a:ext>
            </a:extLst>
          </p:cNvPr>
          <p:cNvSpPr txBox="1">
            <a:spLocks/>
          </p:cNvSpPr>
          <p:nvPr/>
        </p:nvSpPr>
        <p:spPr>
          <a:xfrm>
            <a:off x="2163658" y="7715582"/>
            <a:ext cx="12459665" cy="838224"/>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The pop() method removes and returns an element from a specified index in a list. If no index is provided, the pop() method removes and returns the last element by default.</a:t>
            </a:r>
            <a:endParaRPr lang="en-IN">
              <a:solidFill>
                <a:srgbClr val="404040"/>
              </a:solidFill>
              <a:latin typeface="Open Sans" panose="020B0606030504020204" pitchFamily="34" charset="0"/>
            </a:endParaRPr>
          </a:p>
        </p:txBody>
      </p:sp>
      <p:grpSp>
        <p:nvGrpSpPr>
          <p:cNvPr id="13" name="BlueCodebox_Section">
            <a:extLst>
              <a:ext uri="{FF2B5EF4-FFF2-40B4-BE49-F238E27FC236}">
                <a16:creationId xmlns:a16="http://schemas.microsoft.com/office/drawing/2014/main" id="{0CD8DA99-0A67-1772-B707-E10BB10F7754}"/>
              </a:ext>
            </a:extLst>
          </p:cNvPr>
          <p:cNvGrpSpPr/>
          <p:nvPr/>
        </p:nvGrpSpPr>
        <p:grpSpPr>
          <a:xfrm>
            <a:off x="2984465" y="2495383"/>
            <a:ext cx="10426699" cy="3940695"/>
            <a:chOff x="3147305" y="2395185"/>
            <a:chExt cx="10226085" cy="4645204"/>
          </a:xfrm>
        </p:grpSpPr>
        <p:grpSp>
          <p:nvGrpSpPr>
            <p:cNvPr id="14" name="BlueCodebox_BG">
              <a:extLst>
                <a:ext uri="{FF2B5EF4-FFF2-40B4-BE49-F238E27FC236}">
                  <a16:creationId xmlns:a16="http://schemas.microsoft.com/office/drawing/2014/main" id="{A0D0B0B5-98C2-93ED-42ED-D56E307423F4}"/>
                </a:ext>
              </a:extLst>
            </p:cNvPr>
            <p:cNvGrpSpPr/>
            <p:nvPr/>
          </p:nvGrpSpPr>
          <p:grpSpPr>
            <a:xfrm>
              <a:off x="3147305" y="2395185"/>
              <a:ext cx="10226085" cy="4645204"/>
              <a:chOff x="3223425" y="2776100"/>
              <a:chExt cx="8459700" cy="4208375"/>
            </a:xfrm>
          </p:grpSpPr>
          <p:sp>
            <p:nvSpPr>
              <p:cNvPr id="16" name="Google Shape;960;g6d2a1fd03f_0_289">
                <a:extLst>
                  <a:ext uri="{FF2B5EF4-FFF2-40B4-BE49-F238E27FC236}">
                    <a16:creationId xmlns:a16="http://schemas.microsoft.com/office/drawing/2014/main" id="{5D728ECD-AE3F-9E37-DCF9-52686D8D0481}"/>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961;g6d2a1fd03f_0_289">
                <a:extLst>
                  <a:ext uri="{FF2B5EF4-FFF2-40B4-BE49-F238E27FC236}">
                    <a16:creationId xmlns:a16="http://schemas.microsoft.com/office/drawing/2014/main" id="{4FEBD3A2-5CCF-C164-7669-83DFE9AD0033}"/>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962;g6d2a1fd03f_0_289">
                <a:extLst>
                  <a:ext uri="{FF2B5EF4-FFF2-40B4-BE49-F238E27FC236}">
                    <a16:creationId xmlns:a16="http://schemas.microsoft.com/office/drawing/2014/main" id="{5A99869F-2C9F-BFA5-8CD0-320FA34EF757}"/>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 name="Code">
              <a:extLst>
                <a:ext uri="{FF2B5EF4-FFF2-40B4-BE49-F238E27FC236}">
                  <a16:creationId xmlns:a16="http://schemas.microsoft.com/office/drawing/2014/main" id="{5588060C-2DAA-ACBD-AB55-14FB794D4C09}"/>
                </a:ext>
              </a:extLst>
            </p:cNvPr>
            <p:cNvSpPr txBox="1"/>
            <p:nvPr/>
          </p:nvSpPr>
          <p:spPr>
            <a:xfrm>
              <a:off x="3737674" y="3156699"/>
              <a:ext cx="9041333"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numbers = [10, 20, 30, 40]</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err="1">
                  <a:latin typeface="Courier New"/>
                  <a:ea typeface="Courier New"/>
                  <a:cs typeface="Courier New"/>
                  <a:sym typeface="Courier New"/>
                </a:rPr>
                <a:t>removed_element</a:t>
              </a:r>
              <a:r>
                <a:rPr lang="en-US" b="0" i="0" u="none" strike="noStrike" cap="none">
                  <a:latin typeface="Courier New"/>
                  <a:ea typeface="Courier New"/>
                  <a:cs typeface="Courier New"/>
                  <a:sym typeface="Courier New"/>
                </a:rPr>
                <a:t> = </a:t>
              </a:r>
              <a:r>
                <a:rPr lang="en-US" b="0" i="0" u="none" strike="noStrike" cap="none" err="1">
                  <a:latin typeface="Courier New"/>
                  <a:ea typeface="Courier New"/>
                  <a:cs typeface="Courier New"/>
                  <a:sym typeface="Courier New"/>
                </a:rPr>
                <a:t>numbers.pop</a:t>
              </a:r>
              <a:r>
                <a:rPr lang="en-US" b="0" i="0" u="none" strike="noStrike" cap="none">
                  <a:latin typeface="Courier New"/>
                  <a:ea typeface="Courier New"/>
                  <a:cs typeface="Courier New"/>
                  <a:sym typeface="Courier New"/>
                </a:rPr>
                <a:t>(2)  # Removes element at index 2 </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print(numbers)  # Output: [10, 20, 40]</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a:t>
              </a:r>
              <a:r>
                <a:rPr lang="en-US" b="0" i="0" u="none" strike="noStrike" cap="none" err="1">
                  <a:latin typeface="Courier New"/>
                  <a:ea typeface="Courier New"/>
                  <a:cs typeface="Courier New"/>
                  <a:sym typeface="Courier New"/>
                </a:rPr>
                <a:t>removed_element</a:t>
              </a:r>
              <a:r>
                <a:rPr lang="en-US" b="0" i="0" u="none" strike="noStrike" cap="none">
                  <a:latin typeface="Courier New"/>
                  <a:ea typeface="Courier New"/>
                  <a:cs typeface="Courier New"/>
                  <a:sym typeface="Courier New"/>
                </a:rPr>
                <a:t>)  # Output: 30</a:t>
              </a:r>
            </a:p>
          </p:txBody>
        </p:sp>
      </p:grpSp>
    </p:spTree>
    <p:custDataLst>
      <p:tags r:id="rId1"/>
    </p:custDataLst>
    <p:extLst>
      <p:ext uri="{BB962C8B-B14F-4D97-AF65-F5344CB8AC3E}">
        <p14:creationId xmlns:p14="http://schemas.microsoft.com/office/powerpoint/2010/main" val="3121608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F5F10-63E6-95C0-E60E-0C5E1CF99635}"/>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E1AEA334-EDE2-E387-8F89-DAD7110AA1C0}"/>
              </a:ext>
            </a:extLst>
          </p:cNvPr>
          <p:cNvSpPr>
            <a:spLocks noGrp="1"/>
          </p:cNvSpPr>
          <p:nvPr>
            <p:ph type="body" idx="10"/>
          </p:nvPr>
        </p:nvSpPr>
        <p:spPr>
          <a:xfrm>
            <a:off x="1916720" y="1512833"/>
            <a:ext cx="12459665" cy="903776"/>
          </a:xfrm>
        </p:spPr>
        <p:txBody>
          <a:bodyPr>
            <a:normAutofit/>
          </a:bodyPr>
          <a:lstStyle/>
          <a:p>
            <a:r>
              <a:rPr lang="en-US">
                <a:solidFill>
                  <a:srgbClr val="404040"/>
                </a:solidFill>
                <a:latin typeface="Open Sans" panose="020B0606030504020204" pitchFamily="34" charset="0"/>
              </a:rPr>
              <a:t>The following is an example of how the </a:t>
            </a:r>
            <a:r>
              <a:rPr lang="en-US" b="1">
                <a:solidFill>
                  <a:srgbClr val="404040"/>
                </a:solidFill>
                <a:latin typeface="Open Sans" panose="020B0606030504020204" pitchFamily="34" charset="0"/>
              </a:rPr>
              <a:t>extend()</a:t>
            </a:r>
            <a:r>
              <a:rPr lang="en-US">
                <a:solidFill>
                  <a:srgbClr val="404040"/>
                </a:solidFill>
                <a:latin typeface="Open Sans" panose="020B0606030504020204" pitchFamily="34" charset="0"/>
              </a:rPr>
              <a:t> method works:</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2F18C6EA-56C2-9D3C-E686-76154597B8AE}"/>
              </a:ext>
            </a:extLst>
          </p:cNvPr>
          <p:cNvSpPr>
            <a:spLocks noGrp="1"/>
          </p:cNvSpPr>
          <p:nvPr>
            <p:ph type="title"/>
          </p:nvPr>
        </p:nvSpPr>
        <p:spPr/>
        <p:txBody>
          <a:bodyPr>
            <a:normAutofit/>
          </a:bodyPr>
          <a:lstStyle/>
          <a:p>
            <a:pPr>
              <a:lnSpc>
                <a:spcPct val="115000"/>
              </a:lnSpc>
            </a:pPr>
            <a:r>
              <a:rPr lang="en-US">
                <a:solidFill>
                  <a:srgbClr val="404040"/>
                </a:solidFill>
                <a:latin typeface="Open Sans" panose="020B0606030504020204" pitchFamily="34" charset="0"/>
              </a:rPr>
              <a:t>List Methods</a:t>
            </a:r>
          </a:p>
        </p:txBody>
      </p:sp>
      <p:sp>
        <p:nvSpPr>
          <p:cNvPr id="24" name="Brandline_LVC">
            <a:extLst>
              <a:ext uri="{FF2B5EF4-FFF2-40B4-BE49-F238E27FC236}">
                <a16:creationId xmlns:a16="http://schemas.microsoft.com/office/drawing/2014/main" id="{25BE8D25-BF07-7AD2-10E5-FF88F49590AF}"/>
              </a:ext>
            </a:extLst>
          </p:cNvPr>
          <p:cNvSpPr/>
          <p:nvPr/>
        </p:nvSpPr>
        <p:spPr>
          <a:xfrm>
            <a:off x="6705600" y="869664"/>
            <a:ext cx="28575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9BF4EB16-146D-9BF0-04B2-BA2D745A7D54}"/>
              </a:ext>
            </a:extLst>
          </p:cNvPr>
          <p:cNvSpPr/>
          <p:nvPr/>
        </p:nvSpPr>
        <p:spPr>
          <a:xfrm>
            <a:off x="1977680" y="7488927"/>
            <a:ext cx="12831623" cy="1102201"/>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58DE6243-D8B9-0A28-59B3-A0EDA6A91096}"/>
              </a:ext>
            </a:extLst>
          </p:cNvPr>
          <p:cNvSpPr/>
          <p:nvPr/>
        </p:nvSpPr>
        <p:spPr>
          <a:xfrm>
            <a:off x="2295732" y="7072685"/>
            <a:ext cx="3111154" cy="574245"/>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t>Note</a:t>
            </a:r>
          </a:p>
        </p:txBody>
      </p:sp>
      <p:sp>
        <p:nvSpPr>
          <p:cNvPr id="7" name="Text Placeholder 21">
            <a:extLst>
              <a:ext uri="{FF2B5EF4-FFF2-40B4-BE49-F238E27FC236}">
                <a16:creationId xmlns:a16="http://schemas.microsoft.com/office/drawing/2014/main" id="{BBAFA862-0ABF-CE61-1BD7-FBEF81F0F791}"/>
              </a:ext>
            </a:extLst>
          </p:cNvPr>
          <p:cNvSpPr txBox="1">
            <a:spLocks/>
          </p:cNvSpPr>
          <p:nvPr/>
        </p:nvSpPr>
        <p:spPr>
          <a:xfrm>
            <a:off x="2163658" y="7874824"/>
            <a:ext cx="12459665" cy="574245"/>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The extend() method merges another </a:t>
            </a:r>
            <a:r>
              <a:rPr lang="en-US" err="1">
                <a:solidFill>
                  <a:srgbClr val="404040"/>
                </a:solidFill>
                <a:latin typeface="Open Sans" panose="020B0606030504020204" pitchFamily="34" charset="0"/>
              </a:rPr>
              <a:t>iterable</a:t>
            </a:r>
            <a:r>
              <a:rPr lang="en-US">
                <a:solidFill>
                  <a:srgbClr val="404040"/>
                </a:solidFill>
                <a:latin typeface="Open Sans" panose="020B0606030504020204" pitchFamily="34" charset="0"/>
              </a:rPr>
              <a:t> (list, tuple, or set) into the list.</a:t>
            </a:r>
            <a:endParaRPr lang="en-IN">
              <a:solidFill>
                <a:srgbClr val="404040"/>
              </a:solidFill>
              <a:latin typeface="Open Sans" panose="020B0606030504020204" pitchFamily="34" charset="0"/>
            </a:endParaRPr>
          </a:p>
        </p:txBody>
      </p:sp>
      <p:grpSp>
        <p:nvGrpSpPr>
          <p:cNvPr id="9" name="BlueCodebox_Section">
            <a:extLst>
              <a:ext uri="{FF2B5EF4-FFF2-40B4-BE49-F238E27FC236}">
                <a16:creationId xmlns:a16="http://schemas.microsoft.com/office/drawing/2014/main" id="{98F9A229-44F7-98B9-8419-BA8B817D1D6E}"/>
              </a:ext>
            </a:extLst>
          </p:cNvPr>
          <p:cNvGrpSpPr/>
          <p:nvPr/>
        </p:nvGrpSpPr>
        <p:grpSpPr>
          <a:xfrm>
            <a:off x="2984465" y="2495383"/>
            <a:ext cx="10426699" cy="3940695"/>
            <a:chOff x="3147305" y="2395185"/>
            <a:chExt cx="10226085" cy="4645204"/>
          </a:xfrm>
        </p:grpSpPr>
        <p:grpSp>
          <p:nvGrpSpPr>
            <p:cNvPr id="13" name="BlueCodebox_BG">
              <a:extLst>
                <a:ext uri="{FF2B5EF4-FFF2-40B4-BE49-F238E27FC236}">
                  <a16:creationId xmlns:a16="http://schemas.microsoft.com/office/drawing/2014/main" id="{9FBD75D5-800C-B203-17CC-F418AC0CCD94}"/>
                </a:ext>
              </a:extLst>
            </p:cNvPr>
            <p:cNvGrpSpPr/>
            <p:nvPr/>
          </p:nvGrpSpPr>
          <p:grpSpPr>
            <a:xfrm>
              <a:off x="3147305" y="2395185"/>
              <a:ext cx="10226085" cy="4645204"/>
              <a:chOff x="3223425" y="2776100"/>
              <a:chExt cx="8459700" cy="4208375"/>
            </a:xfrm>
          </p:grpSpPr>
          <p:sp>
            <p:nvSpPr>
              <p:cNvPr id="15" name="Google Shape;960;g6d2a1fd03f_0_289">
                <a:extLst>
                  <a:ext uri="{FF2B5EF4-FFF2-40B4-BE49-F238E27FC236}">
                    <a16:creationId xmlns:a16="http://schemas.microsoft.com/office/drawing/2014/main" id="{B73F36AD-BD70-5E0D-1B8F-90346B5F1557}"/>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961;g6d2a1fd03f_0_289">
                <a:extLst>
                  <a:ext uri="{FF2B5EF4-FFF2-40B4-BE49-F238E27FC236}">
                    <a16:creationId xmlns:a16="http://schemas.microsoft.com/office/drawing/2014/main" id="{D8ED91F5-0983-3411-BC74-A2B9939DA49E}"/>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962;g6d2a1fd03f_0_289">
                <a:extLst>
                  <a:ext uri="{FF2B5EF4-FFF2-40B4-BE49-F238E27FC236}">
                    <a16:creationId xmlns:a16="http://schemas.microsoft.com/office/drawing/2014/main" id="{D1C18E4A-C0AA-4109-8CDE-394010AACB7C}"/>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Code">
              <a:extLst>
                <a:ext uri="{FF2B5EF4-FFF2-40B4-BE49-F238E27FC236}">
                  <a16:creationId xmlns:a16="http://schemas.microsoft.com/office/drawing/2014/main" id="{DA8A5109-2F3B-EE14-96B1-EC9495376C32}"/>
                </a:ext>
              </a:extLst>
            </p:cNvPr>
            <p:cNvSpPr txBox="1"/>
            <p:nvPr/>
          </p:nvSpPr>
          <p:spPr>
            <a:xfrm>
              <a:off x="3737674" y="3156699"/>
              <a:ext cx="9041333"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colors = ["red", "blue"]</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err="1">
                  <a:latin typeface="Courier New"/>
                  <a:ea typeface="Courier New"/>
                  <a:cs typeface="Courier New"/>
                  <a:sym typeface="Courier New"/>
                </a:rPr>
                <a:t>colors.extend</a:t>
              </a:r>
              <a:r>
                <a:rPr lang="en-US" b="0" i="0" u="none" strike="noStrike" cap="none">
                  <a:latin typeface="Courier New"/>
                  <a:ea typeface="Courier New"/>
                  <a:cs typeface="Courier New"/>
                  <a:sym typeface="Courier New"/>
                </a:rPr>
                <a:t>(["green", "yellow"])  # Adds multiple elements</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print(colors)  # Output: ['red', 'blue', 'green', 'yellow']</a:t>
              </a:r>
            </a:p>
          </p:txBody>
        </p:sp>
      </p:grpSp>
    </p:spTree>
    <p:custDataLst>
      <p:tags r:id="rId1"/>
    </p:custDataLst>
    <p:extLst>
      <p:ext uri="{BB962C8B-B14F-4D97-AF65-F5344CB8AC3E}">
        <p14:creationId xmlns:p14="http://schemas.microsoft.com/office/powerpoint/2010/main" val="2907106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518F5A-4B75-9D65-445D-8693F14E645B}"/>
              </a:ext>
            </a:extLst>
          </p:cNvPr>
          <p:cNvSpPr>
            <a:spLocks noGrp="1"/>
          </p:cNvSpPr>
          <p:nvPr>
            <p:ph type="body" idx="2"/>
          </p:nvPr>
        </p:nvSpPr>
        <p:spPr>
          <a:xfrm>
            <a:off x="8128000" y="3371850"/>
            <a:ext cx="7315200" cy="2587888"/>
          </a:xfrm>
        </p:spPr>
        <p:txBody>
          <a:bodyPr/>
          <a:lstStyle/>
          <a:p>
            <a:pPr>
              <a:lnSpc>
                <a:spcPct val="115000"/>
              </a:lnSpc>
            </a:pPr>
            <a:r>
              <a:rPr lang="en-IN">
                <a:solidFill>
                  <a:srgbClr val="404040"/>
                </a:solidFill>
                <a:latin typeface="Open Sans" panose="020B0606030504020204" pitchFamily="34" charset="0"/>
              </a:rPr>
              <a:t>append()</a:t>
            </a:r>
          </a:p>
          <a:p>
            <a:pPr>
              <a:lnSpc>
                <a:spcPct val="115000"/>
              </a:lnSpc>
            </a:pPr>
            <a:r>
              <a:rPr lang="en-IN">
                <a:solidFill>
                  <a:srgbClr val="404040"/>
                </a:solidFill>
                <a:latin typeface="Open Sans" panose="020B0606030504020204" pitchFamily="34" charset="0"/>
              </a:rPr>
              <a:t>extend()</a:t>
            </a:r>
          </a:p>
          <a:p>
            <a:pPr>
              <a:lnSpc>
                <a:spcPct val="115000"/>
              </a:lnSpc>
            </a:pPr>
            <a:r>
              <a:rPr lang="en-IN">
                <a:solidFill>
                  <a:srgbClr val="404040"/>
                </a:solidFill>
                <a:latin typeface="Open Sans" panose="020B0606030504020204" pitchFamily="34" charset="0"/>
              </a:rPr>
              <a:t>pop()</a:t>
            </a:r>
          </a:p>
          <a:p>
            <a:pPr>
              <a:lnSpc>
                <a:spcPct val="115000"/>
              </a:lnSpc>
            </a:pPr>
            <a:r>
              <a:rPr lang="en-IN">
                <a:solidFill>
                  <a:srgbClr val="404040"/>
                </a:solidFill>
                <a:latin typeface="Open Sans" panose="020B0606030504020204" pitchFamily="34" charset="0"/>
              </a:rPr>
              <a:t>None of the above</a:t>
            </a:r>
          </a:p>
          <a:p>
            <a:pPr>
              <a:lnSpc>
                <a:spcPct val="115000"/>
              </a:lnSpc>
            </a:pPr>
            <a:endParaRPr lang="en-IN">
              <a:solidFill>
                <a:srgbClr val="404040"/>
              </a:solidFill>
              <a:latin typeface="Open Sans" panose="020B0606030504020204" pitchFamily="34" charset="0"/>
            </a:endParaRPr>
          </a:p>
        </p:txBody>
      </p:sp>
      <p:sp>
        <p:nvSpPr>
          <p:cNvPr id="3" name="Text Placeholder 2">
            <a:extLst>
              <a:ext uri="{FF2B5EF4-FFF2-40B4-BE49-F238E27FC236}">
                <a16:creationId xmlns:a16="http://schemas.microsoft.com/office/drawing/2014/main" id="{7BAD8B33-28CA-CFED-DB04-7A0FA94945F6}"/>
              </a:ext>
            </a:extLst>
          </p:cNvPr>
          <p:cNvSpPr>
            <a:spLocks noGrp="1"/>
          </p:cNvSpPr>
          <p:nvPr>
            <p:ph type="body" idx="10"/>
          </p:nvPr>
        </p:nvSpPr>
        <p:spPr>
          <a:xfrm>
            <a:off x="8128000" y="2430800"/>
            <a:ext cx="7315200" cy="771878"/>
          </a:xfrm>
        </p:spPr>
        <p:txBody>
          <a:bodyPr/>
          <a:lstStyle/>
          <a:p>
            <a:pPr>
              <a:lnSpc>
                <a:spcPct val="115000"/>
              </a:lnSpc>
            </a:pPr>
            <a:r>
              <a:rPr lang="en-US">
                <a:solidFill>
                  <a:srgbClr val="404040"/>
                </a:solidFill>
                <a:latin typeface="Open Sans" panose="020B0606030504020204" pitchFamily="34" charset="0"/>
              </a:rPr>
              <a:t>Which of the following methods adds a single element at the end of the list?</a:t>
            </a:r>
            <a:endParaRPr lang="en-IN">
              <a:solidFill>
                <a:srgbClr val="404040"/>
              </a:solidFill>
              <a:latin typeface="Open Sans" panose="020B0606030504020204" pitchFamily="34" charset="0"/>
            </a:endParaRPr>
          </a:p>
        </p:txBody>
      </p:sp>
    </p:spTree>
    <p:extLst>
      <p:ext uri="{BB962C8B-B14F-4D97-AF65-F5344CB8AC3E}">
        <p14:creationId xmlns:p14="http://schemas.microsoft.com/office/powerpoint/2010/main" val="4140783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592BC7-26FA-78AB-7950-8085B6D3F25A}"/>
              </a:ext>
            </a:extLst>
          </p:cNvPr>
          <p:cNvSpPr>
            <a:spLocks noGrp="1"/>
          </p:cNvSpPr>
          <p:nvPr>
            <p:ph type="body" idx="10"/>
          </p:nvPr>
        </p:nvSpPr>
        <p:spPr>
          <a:xfrm>
            <a:off x="653386" y="4114800"/>
            <a:ext cx="7835706" cy="914400"/>
          </a:xfrm>
        </p:spPr>
        <p:txBody>
          <a:bodyPr/>
          <a:lstStyle/>
          <a:p>
            <a:r>
              <a:rPr lang="en-US"/>
              <a:t>Data Structures, Conditional</a:t>
            </a:r>
          </a:p>
          <a:p>
            <a:r>
              <a:rPr lang="en-US"/>
              <a:t>Statements, and Loops</a:t>
            </a:r>
            <a:endParaRPr lang="en-IN"/>
          </a:p>
        </p:txBody>
      </p:sp>
    </p:spTree>
    <p:custDataLst>
      <p:tags r:id="rId1"/>
    </p:custDataLst>
    <p:extLst>
      <p:ext uri="{BB962C8B-B14F-4D97-AF65-F5344CB8AC3E}">
        <p14:creationId xmlns:p14="http://schemas.microsoft.com/office/powerpoint/2010/main" val="710290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2B305-FAB8-7426-C6FF-A9662705B7E5}"/>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8F4784C-65D3-623F-4A8F-8A6FADB4AA2A}"/>
              </a:ext>
            </a:extLst>
          </p:cNvPr>
          <p:cNvSpPr>
            <a:spLocks noGrp="1"/>
          </p:cNvSpPr>
          <p:nvPr>
            <p:ph type="title"/>
          </p:nvPr>
        </p:nvSpPr>
        <p:spPr>
          <a:xfrm>
            <a:off x="2421576" y="329928"/>
            <a:ext cx="9696532" cy="646426"/>
          </a:xfrm>
        </p:spPr>
        <p:txBody>
          <a:bodyPr/>
          <a:lstStyle/>
          <a:p>
            <a:r>
              <a:rPr lang="en-US"/>
              <a:t>Working with Lists in Python</a:t>
            </a:r>
            <a:endParaRPr lang="en-US">
              <a:latin typeface="+mn-lt"/>
            </a:endParaRPr>
          </a:p>
        </p:txBody>
      </p:sp>
      <p:sp>
        <p:nvSpPr>
          <p:cNvPr id="4" name="Text Placeholder 3">
            <a:extLst>
              <a:ext uri="{FF2B5EF4-FFF2-40B4-BE49-F238E27FC236}">
                <a16:creationId xmlns:a16="http://schemas.microsoft.com/office/drawing/2014/main" id="{FD992B94-71E6-9D58-022B-B84B6FFB75C1}"/>
              </a:ext>
            </a:extLst>
          </p:cNvPr>
          <p:cNvSpPr>
            <a:spLocks noGrp="1"/>
          </p:cNvSpPr>
          <p:nvPr>
            <p:ph type="body" sz="quarter" idx="11"/>
          </p:nvPr>
        </p:nvSpPr>
        <p:spPr>
          <a:xfrm>
            <a:off x="1279501" y="2556374"/>
            <a:ext cx="13696999" cy="1186286"/>
          </a:xfrm>
        </p:spPr>
        <p:txBody>
          <a:bodyPr>
            <a:noAutofit/>
          </a:bodyPr>
          <a:lstStyle/>
          <a:p>
            <a:pPr>
              <a:lnSpc>
                <a:spcPct val="115000"/>
              </a:lnSpc>
            </a:pPr>
            <a:r>
              <a:rPr lang="en-US" b="1"/>
              <a:t>Overview:</a:t>
            </a:r>
          </a:p>
          <a:p>
            <a:pPr>
              <a:lnSpc>
                <a:spcPct val="115000"/>
              </a:lnSpc>
            </a:pPr>
            <a:endParaRPr lang="en-US" b="1"/>
          </a:p>
          <a:p>
            <a:pPr>
              <a:lnSpc>
                <a:spcPct val="115000"/>
              </a:lnSpc>
            </a:pPr>
            <a:r>
              <a:rPr lang="en-US"/>
              <a:t>This demo covers creating, modifying, and accessing Python lists using indexing, slicing, and built-in methods. You will learn how to add, remove, and update elements to manipulate lists effectively.</a:t>
            </a:r>
          </a:p>
        </p:txBody>
      </p:sp>
      <p:sp>
        <p:nvSpPr>
          <p:cNvPr id="5" name="Text Placeholder 4">
            <a:extLst>
              <a:ext uri="{FF2B5EF4-FFF2-40B4-BE49-F238E27FC236}">
                <a16:creationId xmlns:a16="http://schemas.microsoft.com/office/drawing/2014/main" id="{74C6A5D2-EEDD-EA3E-0E59-110C6CE0CD18}"/>
              </a:ext>
            </a:extLst>
          </p:cNvPr>
          <p:cNvSpPr>
            <a:spLocks noGrp="1"/>
          </p:cNvSpPr>
          <p:nvPr>
            <p:ph type="body" sz="quarter" idx="14"/>
          </p:nvPr>
        </p:nvSpPr>
        <p:spPr>
          <a:xfrm>
            <a:off x="13416914" y="1793560"/>
            <a:ext cx="565786" cy="574675"/>
          </a:xfrm>
        </p:spPr>
        <p:txBody>
          <a:bodyPr/>
          <a:lstStyle/>
          <a:p>
            <a:r>
              <a:rPr lang="en-IN"/>
              <a:t>10</a:t>
            </a:r>
          </a:p>
        </p:txBody>
      </p:sp>
      <p:sp>
        <p:nvSpPr>
          <p:cNvPr id="2" name="Text Placeholder 3">
            <a:extLst>
              <a:ext uri="{FF2B5EF4-FFF2-40B4-BE49-F238E27FC236}">
                <a16:creationId xmlns:a16="http://schemas.microsoft.com/office/drawing/2014/main" id="{A6BA35F7-467A-BCB8-CEFA-39BE0E1AC717}"/>
              </a:ext>
            </a:extLst>
          </p:cNvPr>
          <p:cNvSpPr txBox="1">
            <a:spLocks/>
          </p:cNvSpPr>
          <p:nvPr/>
        </p:nvSpPr>
        <p:spPr>
          <a:xfrm>
            <a:off x="1945499" y="6829937"/>
            <a:ext cx="12567280" cy="861998"/>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t>Please download the demo document from the reference material section</a:t>
            </a:r>
          </a:p>
          <a:p>
            <a:pPr algn="ctr">
              <a:lnSpc>
                <a:spcPct val="100000"/>
              </a:lnSpc>
            </a:pPr>
            <a:r>
              <a:rPr lang="en-US"/>
              <a:t>for step-by-step guidance.</a:t>
            </a:r>
          </a:p>
        </p:txBody>
      </p:sp>
      <p:sp>
        <p:nvSpPr>
          <p:cNvPr id="3" name="Rectangle: Rounded Corners 2">
            <a:extLst>
              <a:ext uri="{FF2B5EF4-FFF2-40B4-BE49-F238E27FC236}">
                <a16:creationId xmlns:a16="http://schemas.microsoft.com/office/drawing/2014/main" id="{505F8346-C925-151E-115E-6B8D5A79863E}"/>
              </a:ext>
            </a:extLst>
          </p:cNvPr>
          <p:cNvSpPr/>
          <p:nvPr/>
        </p:nvSpPr>
        <p:spPr>
          <a:xfrm>
            <a:off x="1649916" y="6422065"/>
            <a:ext cx="13109729" cy="1480471"/>
          </a:xfrm>
          <a:prstGeom prst="round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6" name="Rectangle: Rounded Corners 5">
            <a:extLst>
              <a:ext uri="{FF2B5EF4-FFF2-40B4-BE49-F238E27FC236}">
                <a16:creationId xmlns:a16="http://schemas.microsoft.com/office/drawing/2014/main" id="{C084A8A6-D2CE-30B3-2E7D-833EA66AD7BD}"/>
              </a:ext>
            </a:extLst>
          </p:cNvPr>
          <p:cNvSpPr/>
          <p:nvPr/>
        </p:nvSpPr>
        <p:spPr>
          <a:xfrm>
            <a:off x="2038805" y="6142669"/>
            <a:ext cx="1767652" cy="528084"/>
          </a:xfrm>
          <a:prstGeom prst="roundRect">
            <a:avLst/>
          </a:prstGeom>
          <a:solidFill>
            <a:srgbClr val="0171C0"/>
          </a:solid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7" name="Text Placeholder 3">
            <a:extLst>
              <a:ext uri="{FF2B5EF4-FFF2-40B4-BE49-F238E27FC236}">
                <a16:creationId xmlns:a16="http://schemas.microsoft.com/office/drawing/2014/main" id="{821713AB-A91D-621E-31AE-6B2D94766CF6}"/>
              </a:ext>
            </a:extLst>
          </p:cNvPr>
          <p:cNvSpPr txBox="1">
            <a:spLocks/>
          </p:cNvSpPr>
          <p:nvPr/>
        </p:nvSpPr>
        <p:spPr>
          <a:xfrm>
            <a:off x="2038804" y="6203218"/>
            <a:ext cx="1767652" cy="528084"/>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1">
                <a:solidFill>
                  <a:schemeClr val="bg1"/>
                </a:solidFill>
              </a:rPr>
              <a:t>Note:</a:t>
            </a:r>
          </a:p>
        </p:txBody>
      </p:sp>
    </p:spTree>
    <p:custDataLst>
      <p:tags r:id="rId1"/>
    </p:custDataLst>
    <p:extLst>
      <p:ext uri="{BB962C8B-B14F-4D97-AF65-F5344CB8AC3E}">
        <p14:creationId xmlns:p14="http://schemas.microsoft.com/office/powerpoint/2010/main" val="538021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892E6-06F8-7CE3-077D-608BE126CB9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6AB3527-49F0-FB25-640C-0A0A00C390E7}"/>
              </a:ext>
            </a:extLst>
          </p:cNvPr>
          <p:cNvSpPr>
            <a:spLocks noGrp="1"/>
          </p:cNvSpPr>
          <p:nvPr>
            <p:ph type="body" idx="10"/>
          </p:nvPr>
        </p:nvSpPr>
        <p:spPr>
          <a:xfrm>
            <a:off x="0" y="4114800"/>
            <a:ext cx="16256001" cy="914400"/>
          </a:xfrm>
        </p:spPr>
        <p:txBody>
          <a:bodyPr/>
          <a:lstStyle/>
          <a:p>
            <a:r>
              <a:rPr lang="en-US"/>
              <a:t>Tuples</a:t>
            </a:r>
          </a:p>
        </p:txBody>
      </p:sp>
    </p:spTree>
    <p:custDataLst>
      <p:tags r:id="rId1"/>
    </p:custDataLst>
    <p:extLst>
      <p:ext uri="{BB962C8B-B14F-4D97-AF65-F5344CB8AC3E}">
        <p14:creationId xmlns:p14="http://schemas.microsoft.com/office/powerpoint/2010/main" val="2286151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FDE3C-A3C7-B685-982F-135C5CE3D30D}"/>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4333FDEE-E057-F518-8727-42BAD9D0361E}"/>
              </a:ext>
            </a:extLst>
          </p:cNvPr>
          <p:cNvSpPr>
            <a:spLocks noGrp="1"/>
          </p:cNvSpPr>
          <p:nvPr>
            <p:ph type="body" idx="10"/>
          </p:nvPr>
        </p:nvSpPr>
        <p:spPr>
          <a:xfrm>
            <a:off x="1916720" y="1512833"/>
            <a:ext cx="12459665" cy="903776"/>
          </a:xfrm>
        </p:spPr>
        <p:txBody>
          <a:bodyPr>
            <a:normAutofit/>
          </a:bodyPr>
          <a:lstStyle/>
          <a:p>
            <a:r>
              <a:rPr lang="en-US">
                <a:solidFill>
                  <a:srgbClr val="404040"/>
                </a:solidFill>
                <a:latin typeface="Open Sans" panose="020B0606030504020204" pitchFamily="34" charset="0"/>
              </a:rPr>
              <a:t>A tuple is an ordered, immutable collection of elements.</a:t>
            </a:r>
          </a:p>
          <a:p>
            <a:r>
              <a:rPr lang="en-US">
                <a:solidFill>
                  <a:srgbClr val="404040"/>
                </a:solidFill>
                <a:latin typeface="Open Sans" panose="020B0606030504020204" pitchFamily="34" charset="0"/>
              </a:rPr>
              <a:t>The following are its key characteristics:</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EA976466-B63F-DD87-0CC6-07E68C57DA1C}"/>
              </a:ext>
            </a:extLst>
          </p:cNvPr>
          <p:cNvSpPr>
            <a:spLocks noGrp="1"/>
          </p:cNvSpPr>
          <p:nvPr>
            <p:ph type="title"/>
          </p:nvPr>
        </p:nvSpPr>
        <p:spPr/>
        <p:txBody>
          <a:bodyPr>
            <a:normAutofit/>
          </a:bodyPr>
          <a:lstStyle/>
          <a:p>
            <a:pPr>
              <a:lnSpc>
                <a:spcPct val="115000"/>
              </a:lnSpc>
            </a:pPr>
            <a:r>
              <a:rPr lang="en-US">
                <a:solidFill>
                  <a:srgbClr val="404040"/>
                </a:solidFill>
                <a:latin typeface="Open Sans" panose="020B0606030504020204" pitchFamily="34" charset="0"/>
              </a:rPr>
              <a:t>Tuples: Introduction</a:t>
            </a:r>
          </a:p>
        </p:txBody>
      </p:sp>
      <p:sp>
        <p:nvSpPr>
          <p:cNvPr id="24" name="Brandline_LVC">
            <a:extLst>
              <a:ext uri="{FF2B5EF4-FFF2-40B4-BE49-F238E27FC236}">
                <a16:creationId xmlns:a16="http://schemas.microsoft.com/office/drawing/2014/main" id="{39F1D93C-E296-44F5-458E-902329C608D5}"/>
              </a:ext>
            </a:extLst>
          </p:cNvPr>
          <p:cNvSpPr/>
          <p:nvPr/>
        </p:nvSpPr>
        <p:spPr>
          <a:xfrm>
            <a:off x="5892800" y="869664"/>
            <a:ext cx="446563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743F5C1A-102A-AFBE-FC11-9C7359ED6A1D}"/>
              </a:ext>
            </a:extLst>
          </p:cNvPr>
          <p:cNvSpPr/>
          <p:nvPr/>
        </p:nvSpPr>
        <p:spPr>
          <a:xfrm>
            <a:off x="1977680" y="7637782"/>
            <a:ext cx="12831623" cy="1102201"/>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7583A32-E1B3-E0A4-689A-36A55CAC941F}"/>
              </a:ext>
            </a:extLst>
          </p:cNvPr>
          <p:cNvSpPr/>
          <p:nvPr/>
        </p:nvSpPr>
        <p:spPr>
          <a:xfrm>
            <a:off x="2295732" y="7221540"/>
            <a:ext cx="3111154" cy="574245"/>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t>Note</a:t>
            </a:r>
          </a:p>
        </p:txBody>
      </p:sp>
      <p:sp>
        <p:nvSpPr>
          <p:cNvPr id="7" name="Text Placeholder 21">
            <a:extLst>
              <a:ext uri="{FF2B5EF4-FFF2-40B4-BE49-F238E27FC236}">
                <a16:creationId xmlns:a16="http://schemas.microsoft.com/office/drawing/2014/main" id="{7C904C26-667C-6074-0923-787128DB3E11}"/>
              </a:ext>
            </a:extLst>
          </p:cNvPr>
          <p:cNvSpPr txBox="1">
            <a:spLocks/>
          </p:cNvSpPr>
          <p:nvPr/>
        </p:nvSpPr>
        <p:spPr>
          <a:xfrm>
            <a:off x="2163658" y="8023679"/>
            <a:ext cx="12459665" cy="574245"/>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Tuples are defined using parentheses () and can store multiple data types.</a:t>
            </a:r>
            <a:endParaRPr lang="en-IN">
              <a:solidFill>
                <a:srgbClr val="404040"/>
              </a:solidFill>
              <a:latin typeface="Open Sans" panose="020B0606030504020204" pitchFamily="34" charset="0"/>
            </a:endParaRPr>
          </a:p>
        </p:txBody>
      </p:sp>
      <p:sp>
        <p:nvSpPr>
          <p:cNvPr id="10" name="Freeform 6">
            <a:extLst>
              <a:ext uri="{FF2B5EF4-FFF2-40B4-BE49-F238E27FC236}">
                <a16:creationId xmlns:a16="http://schemas.microsoft.com/office/drawing/2014/main" id="{B1CC0B2A-7C9B-5EF2-0D88-9A642CBE2593}"/>
              </a:ext>
            </a:extLst>
          </p:cNvPr>
          <p:cNvSpPr>
            <a:spLocks/>
          </p:cNvSpPr>
          <p:nvPr/>
        </p:nvSpPr>
        <p:spPr bwMode="auto">
          <a:xfrm>
            <a:off x="7194881" y="3756015"/>
            <a:ext cx="2393308" cy="3284166"/>
          </a:xfrm>
          <a:custGeom>
            <a:avLst/>
            <a:gdLst>
              <a:gd name="T0" fmla="*/ 1555 w 1555"/>
              <a:gd name="T1" fmla="*/ 101 h 2134"/>
              <a:gd name="T2" fmla="*/ 1386 w 1555"/>
              <a:gd name="T3" fmla="*/ 0 h 2134"/>
              <a:gd name="T4" fmla="*/ 1385 w 1555"/>
              <a:gd name="T5" fmla="*/ 54 h 2134"/>
              <a:gd name="T6" fmla="*/ 1318 w 1555"/>
              <a:gd name="T7" fmla="*/ 52 h 2134"/>
              <a:gd name="T8" fmla="*/ 480 w 1555"/>
              <a:gd name="T9" fmla="*/ 98 h 2134"/>
              <a:gd name="T10" fmla="*/ 157 w 1555"/>
              <a:gd name="T11" fmla="*/ 249 h 2134"/>
              <a:gd name="T12" fmla="*/ 0 w 1555"/>
              <a:gd name="T13" fmla="*/ 561 h 2134"/>
              <a:gd name="T14" fmla="*/ 0 w 1555"/>
              <a:gd name="T15" fmla="*/ 564 h 2134"/>
              <a:gd name="T16" fmla="*/ 0 w 1555"/>
              <a:gd name="T17" fmla="*/ 2134 h 2134"/>
              <a:gd name="T18" fmla="*/ 90 w 1555"/>
              <a:gd name="T19" fmla="*/ 2134 h 2134"/>
              <a:gd name="T20" fmla="*/ 90 w 1555"/>
              <a:gd name="T21" fmla="*/ 568 h 2134"/>
              <a:gd name="T22" fmla="*/ 501 w 1555"/>
              <a:gd name="T23" fmla="*/ 186 h 2134"/>
              <a:gd name="T24" fmla="*/ 1316 w 1555"/>
              <a:gd name="T25" fmla="*/ 142 h 2134"/>
              <a:gd name="T26" fmla="*/ 1384 w 1555"/>
              <a:gd name="T27" fmla="*/ 144 h 2134"/>
              <a:gd name="T28" fmla="*/ 1383 w 1555"/>
              <a:gd name="T29" fmla="*/ 197 h 2134"/>
              <a:gd name="T30" fmla="*/ 1555 w 1555"/>
              <a:gd name="T31" fmla="*/ 101 h 2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5" h="2134">
                <a:moveTo>
                  <a:pt x="1555" y="101"/>
                </a:moveTo>
                <a:cubicBezTo>
                  <a:pt x="1386" y="0"/>
                  <a:pt x="1386" y="0"/>
                  <a:pt x="1386" y="0"/>
                </a:cubicBezTo>
                <a:cubicBezTo>
                  <a:pt x="1385" y="54"/>
                  <a:pt x="1385" y="54"/>
                  <a:pt x="1385" y="54"/>
                </a:cubicBezTo>
                <a:cubicBezTo>
                  <a:pt x="1363" y="53"/>
                  <a:pt x="1341" y="53"/>
                  <a:pt x="1318" y="52"/>
                </a:cubicBezTo>
                <a:cubicBezTo>
                  <a:pt x="1041" y="47"/>
                  <a:pt x="727" y="40"/>
                  <a:pt x="480" y="98"/>
                </a:cubicBezTo>
                <a:cubicBezTo>
                  <a:pt x="341" y="131"/>
                  <a:pt x="236" y="180"/>
                  <a:pt x="157" y="249"/>
                </a:cubicBezTo>
                <a:cubicBezTo>
                  <a:pt x="66" y="328"/>
                  <a:pt x="13" y="433"/>
                  <a:pt x="0" y="561"/>
                </a:cubicBezTo>
                <a:cubicBezTo>
                  <a:pt x="0" y="564"/>
                  <a:pt x="0" y="564"/>
                  <a:pt x="0" y="564"/>
                </a:cubicBezTo>
                <a:cubicBezTo>
                  <a:pt x="0" y="2134"/>
                  <a:pt x="0" y="2134"/>
                  <a:pt x="0" y="2134"/>
                </a:cubicBezTo>
                <a:cubicBezTo>
                  <a:pt x="90" y="2134"/>
                  <a:pt x="90" y="2134"/>
                  <a:pt x="90" y="2134"/>
                </a:cubicBezTo>
                <a:cubicBezTo>
                  <a:pt x="90" y="568"/>
                  <a:pt x="90" y="568"/>
                  <a:pt x="90" y="568"/>
                </a:cubicBezTo>
                <a:cubicBezTo>
                  <a:pt x="111" y="368"/>
                  <a:pt x="242" y="247"/>
                  <a:pt x="501" y="186"/>
                </a:cubicBezTo>
                <a:cubicBezTo>
                  <a:pt x="737" y="130"/>
                  <a:pt x="1045" y="137"/>
                  <a:pt x="1316" y="142"/>
                </a:cubicBezTo>
                <a:cubicBezTo>
                  <a:pt x="1339" y="143"/>
                  <a:pt x="1361" y="143"/>
                  <a:pt x="1384" y="144"/>
                </a:cubicBezTo>
                <a:cubicBezTo>
                  <a:pt x="1383" y="197"/>
                  <a:pt x="1383" y="197"/>
                  <a:pt x="1383" y="197"/>
                </a:cubicBezTo>
                <a:lnTo>
                  <a:pt x="1555" y="101"/>
                </a:lnTo>
                <a:close/>
              </a:path>
            </a:pathLst>
          </a:custGeom>
          <a:solidFill>
            <a:srgbClr val="7CD3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sp>
        <p:nvSpPr>
          <p:cNvPr id="11" name="Freeform 7">
            <a:extLst>
              <a:ext uri="{FF2B5EF4-FFF2-40B4-BE49-F238E27FC236}">
                <a16:creationId xmlns:a16="http://schemas.microsoft.com/office/drawing/2014/main" id="{D5B95026-3E8D-E869-E6B7-713EF56C502D}"/>
              </a:ext>
            </a:extLst>
          </p:cNvPr>
          <p:cNvSpPr>
            <a:spLocks/>
          </p:cNvSpPr>
          <p:nvPr/>
        </p:nvSpPr>
        <p:spPr bwMode="auto">
          <a:xfrm>
            <a:off x="7449125" y="3573839"/>
            <a:ext cx="303293" cy="3466342"/>
          </a:xfrm>
          <a:custGeom>
            <a:avLst/>
            <a:gdLst>
              <a:gd name="T0" fmla="*/ 303 w 303"/>
              <a:gd name="T1" fmla="*/ 263 h 3463"/>
              <a:gd name="T2" fmla="*/ 152 w 303"/>
              <a:gd name="T3" fmla="*/ 0 h 3463"/>
              <a:gd name="T4" fmla="*/ 0 w 303"/>
              <a:gd name="T5" fmla="*/ 263 h 3463"/>
              <a:gd name="T6" fmla="*/ 83 w 303"/>
              <a:gd name="T7" fmla="*/ 263 h 3463"/>
              <a:gd name="T8" fmla="*/ 83 w 303"/>
              <a:gd name="T9" fmla="*/ 3463 h 3463"/>
              <a:gd name="T10" fmla="*/ 220 w 303"/>
              <a:gd name="T11" fmla="*/ 3463 h 3463"/>
              <a:gd name="T12" fmla="*/ 220 w 303"/>
              <a:gd name="T13" fmla="*/ 263 h 3463"/>
              <a:gd name="T14" fmla="*/ 303 w 303"/>
              <a:gd name="T15" fmla="*/ 263 h 3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3463">
                <a:moveTo>
                  <a:pt x="303" y="263"/>
                </a:moveTo>
                <a:lnTo>
                  <a:pt x="152" y="0"/>
                </a:lnTo>
                <a:lnTo>
                  <a:pt x="0" y="263"/>
                </a:lnTo>
                <a:lnTo>
                  <a:pt x="83" y="263"/>
                </a:lnTo>
                <a:lnTo>
                  <a:pt x="83" y="3463"/>
                </a:lnTo>
                <a:lnTo>
                  <a:pt x="220" y="3463"/>
                </a:lnTo>
                <a:lnTo>
                  <a:pt x="220" y="263"/>
                </a:lnTo>
                <a:lnTo>
                  <a:pt x="303" y="263"/>
                </a:lnTo>
                <a:close/>
              </a:path>
            </a:pathLst>
          </a:custGeom>
          <a:solidFill>
            <a:srgbClr val="91DE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sp>
        <p:nvSpPr>
          <p:cNvPr id="12" name="Freeform 8">
            <a:extLst>
              <a:ext uri="{FF2B5EF4-FFF2-40B4-BE49-F238E27FC236}">
                <a16:creationId xmlns:a16="http://schemas.microsoft.com/office/drawing/2014/main" id="{461175EE-0CFA-D39D-DC71-B6D28A118713}"/>
              </a:ext>
            </a:extLst>
          </p:cNvPr>
          <p:cNvSpPr>
            <a:spLocks/>
          </p:cNvSpPr>
          <p:nvPr/>
        </p:nvSpPr>
        <p:spPr bwMode="auto">
          <a:xfrm>
            <a:off x="7863526" y="5149358"/>
            <a:ext cx="1088050" cy="1890823"/>
          </a:xfrm>
          <a:custGeom>
            <a:avLst/>
            <a:gdLst>
              <a:gd name="T0" fmla="*/ 707 w 707"/>
              <a:gd name="T1" fmla="*/ 101 h 1229"/>
              <a:gd name="T2" fmla="*/ 538 w 707"/>
              <a:gd name="T3" fmla="*/ 0 h 1229"/>
              <a:gd name="T4" fmla="*/ 537 w 707"/>
              <a:gd name="T5" fmla="*/ 54 h 1229"/>
              <a:gd name="T6" fmla="*/ 199 w 707"/>
              <a:gd name="T7" fmla="*/ 85 h 1229"/>
              <a:gd name="T8" fmla="*/ 0 w 707"/>
              <a:gd name="T9" fmla="*/ 361 h 1229"/>
              <a:gd name="T10" fmla="*/ 0 w 707"/>
              <a:gd name="T11" fmla="*/ 362 h 1229"/>
              <a:gd name="T12" fmla="*/ 0 w 707"/>
              <a:gd name="T13" fmla="*/ 1229 h 1229"/>
              <a:gd name="T14" fmla="*/ 90 w 707"/>
              <a:gd name="T15" fmla="*/ 1229 h 1229"/>
              <a:gd name="T16" fmla="*/ 90 w 707"/>
              <a:gd name="T17" fmla="*/ 364 h 1229"/>
              <a:gd name="T18" fmla="*/ 536 w 707"/>
              <a:gd name="T19" fmla="*/ 144 h 1229"/>
              <a:gd name="T20" fmla="*/ 535 w 707"/>
              <a:gd name="T21" fmla="*/ 198 h 1229"/>
              <a:gd name="T22" fmla="*/ 707 w 707"/>
              <a:gd name="T23" fmla="*/ 101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7" h="1229">
                <a:moveTo>
                  <a:pt x="707" y="101"/>
                </a:moveTo>
                <a:cubicBezTo>
                  <a:pt x="538" y="0"/>
                  <a:pt x="538" y="0"/>
                  <a:pt x="538" y="0"/>
                </a:cubicBezTo>
                <a:cubicBezTo>
                  <a:pt x="537" y="54"/>
                  <a:pt x="537" y="54"/>
                  <a:pt x="537" y="54"/>
                </a:cubicBezTo>
                <a:cubicBezTo>
                  <a:pt x="422" y="51"/>
                  <a:pt x="297" y="51"/>
                  <a:pt x="199" y="85"/>
                </a:cubicBezTo>
                <a:cubicBezTo>
                  <a:pt x="74" y="128"/>
                  <a:pt x="7" y="221"/>
                  <a:pt x="0" y="361"/>
                </a:cubicBezTo>
                <a:cubicBezTo>
                  <a:pt x="0" y="362"/>
                  <a:pt x="0" y="362"/>
                  <a:pt x="0" y="362"/>
                </a:cubicBezTo>
                <a:cubicBezTo>
                  <a:pt x="0" y="1229"/>
                  <a:pt x="0" y="1229"/>
                  <a:pt x="0" y="1229"/>
                </a:cubicBezTo>
                <a:cubicBezTo>
                  <a:pt x="90" y="1229"/>
                  <a:pt x="90" y="1229"/>
                  <a:pt x="90" y="1229"/>
                </a:cubicBezTo>
                <a:cubicBezTo>
                  <a:pt x="90" y="364"/>
                  <a:pt x="90" y="364"/>
                  <a:pt x="90" y="364"/>
                </a:cubicBezTo>
                <a:cubicBezTo>
                  <a:pt x="101" y="156"/>
                  <a:pt x="265" y="139"/>
                  <a:pt x="536" y="144"/>
                </a:cubicBezTo>
                <a:cubicBezTo>
                  <a:pt x="535" y="198"/>
                  <a:pt x="535" y="198"/>
                  <a:pt x="535" y="198"/>
                </a:cubicBezTo>
                <a:lnTo>
                  <a:pt x="707" y="101"/>
                </a:lnTo>
                <a:close/>
              </a:path>
            </a:pathLst>
          </a:custGeom>
          <a:solidFill>
            <a:srgbClr val="FBE7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sp>
        <p:nvSpPr>
          <p:cNvPr id="13" name="Freeform 9">
            <a:extLst>
              <a:ext uri="{FF2B5EF4-FFF2-40B4-BE49-F238E27FC236}">
                <a16:creationId xmlns:a16="http://schemas.microsoft.com/office/drawing/2014/main" id="{E23859D0-6667-7F9B-91F6-8642B0D3E6D8}"/>
              </a:ext>
            </a:extLst>
          </p:cNvPr>
          <p:cNvSpPr>
            <a:spLocks/>
          </p:cNvSpPr>
          <p:nvPr/>
        </p:nvSpPr>
        <p:spPr bwMode="auto">
          <a:xfrm>
            <a:off x="6868566" y="4801022"/>
            <a:ext cx="1474422" cy="2239159"/>
          </a:xfrm>
          <a:custGeom>
            <a:avLst/>
            <a:gdLst>
              <a:gd name="T0" fmla="*/ 876 w 958"/>
              <a:gd name="T1" fmla="*/ 223 h 1455"/>
              <a:gd name="T2" fmla="*/ 682 w 958"/>
              <a:gd name="T3" fmla="*/ 116 h 1455"/>
              <a:gd name="T4" fmla="*/ 170 w 958"/>
              <a:gd name="T5" fmla="*/ 54 h 1455"/>
              <a:gd name="T6" fmla="*/ 169 w 958"/>
              <a:gd name="T7" fmla="*/ 0 h 1455"/>
              <a:gd name="T8" fmla="*/ 0 w 958"/>
              <a:gd name="T9" fmla="*/ 102 h 1455"/>
              <a:gd name="T10" fmla="*/ 173 w 958"/>
              <a:gd name="T11" fmla="*/ 197 h 1455"/>
              <a:gd name="T12" fmla="*/ 172 w 958"/>
              <a:gd name="T13" fmla="*/ 144 h 1455"/>
              <a:gd name="T14" fmla="*/ 868 w 958"/>
              <a:gd name="T15" fmla="*/ 414 h 1455"/>
              <a:gd name="T16" fmla="*/ 868 w 958"/>
              <a:gd name="T17" fmla="*/ 1455 h 1455"/>
              <a:gd name="T18" fmla="*/ 958 w 958"/>
              <a:gd name="T19" fmla="*/ 1455 h 1455"/>
              <a:gd name="T20" fmla="*/ 958 w 958"/>
              <a:gd name="T21" fmla="*/ 413 h 1455"/>
              <a:gd name="T22" fmla="*/ 876 w 958"/>
              <a:gd name="T23" fmla="*/ 22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8" h="1455">
                <a:moveTo>
                  <a:pt x="876" y="223"/>
                </a:moveTo>
                <a:cubicBezTo>
                  <a:pt x="830" y="179"/>
                  <a:pt x="765" y="143"/>
                  <a:pt x="682" y="116"/>
                </a:cubicBezTo>
                <a:cubicBezTo>
                  <a:pt x="556" y="76"/>
                  <a:pt x="384" y="55"/>
                  <a:pt x="170" y="54"/>
                </a:cubicBezTo>
                <a:cubicBezTo>
                  <a:pt x="169" y="0"/>
                  <a:pt x="169" y="0"/>
                  <a:pt x="169" y="0"/>
                </a:cubicBezTo>
                <a:cubicBezTo>
                  <a:pt x="0" y="102"/>
                  <a:pt x="0" y="102"/>
                  <a:pt x="0" y="102"/>
                </a:cubicBezTo>
                <a:cubicBezTo>
                  <a:pt x="173" y="197"/>
                  <a:pt x="173" y="197"/>
                  <a:pt x="173" y="197"/>
                </a:cubicBezTo>
                <a:cubicBezTo>
                  <a:pt x="172" y="144"/>
                  <a:pt x="172" y="144"/>
                  <a:pt x="172" y="144"/>
                </a:cubicBezTo>
                <a:cubicBezTo>
                  <a:pt x="496" y="145"/>
                  <a:pt x="866" y="195"/>
                  <a:pt x="868" y="414"/>
                </a:cubicBezTo>
                <a:cubicBezTo>
                  <a:pt x="868" y="1455"/>
                  <a:pt x="868" y="1455"/>
                  <a:pt x="868" y="1455"/>
                </a:cubicBezTo>
                <a:cubicBezTo>
                  <a:pt x="958" y="1455"/>
                  <a:pt x="958" y="1455"/>
                  <a:pt x="958" y="1455"/>
                </a:cubicBezTo>
                <a:cubicBezTo>
                  <a:pt x="958" y="413"/>
                  <a:pt x="958" y="413"/>
                  <a:pt x="958" y="413"/>
                </a:cubicBezTo>
                <a:cubicBezTo>
                  <a:pt x="957" y="340"/>
                  <a:pt x="930" y="276"/>
                  <a:pt x="876" y="223"/>
                </a:cubicBezTo>
                <a:close/>
              </a:path>
            </a:pathLst>
          </a:custGeom>
          <a:solidFill>
            <a:srgbClr val="EE73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sp>
        <p:nvSpPr>
          <p:cNvPr id="23" name="TextBox 22">
            <a:extLst>
              <a:ext uri="{FF2B5EF4-FFF2-40B4-BE49-F238E27FC236}">
                <a16:creationId xmlns:a16="http://schemas.microsoft.com/office/drawing/2014/main" id="{17BDD599-26CE-8893-928D-7836D4C2E464}"/>
              </a:ext>
            </a:extLst>
          </p:cNvPr>
          <p:cNvSpPr txBox="1"/>
          <p:nvPr/>
        </p:nvSpPr>
        <p:spPr>
          <a:xfrm>
            <a:off x="6331417" y="2973762"/>
            <a:ext cx="2538707" cy="457176"/>
          </a:xfrm>
          <a:prstGeom prst="rect">
            <a:avLst/>
          </a:prstGeom>
          <a:noFill/>
        </p:spPr>
        <p:txBody>
          <a:bodyPr wrap="square" rtlCol="0">
            <a:spAutoFit/>
          </a:bodyPr>
          <a:lstStyle/>
          <a:p>
            <a:pPr algn="ctr">
              <a:lnSpc>
                <a:spcPct val="115000"/>
              </a:lnSpc>
            </a:pPr>
            <a:r>
              <a:rPr lang="en-US" sz="2200">
                <a:solidFill>
                  <a:srgbClr val="404040"/>
                </a:solidFill>
                <a:latin typeface="Open Sans" panose="020B0606030504020204" pitchFamily="34" charset="0"/>
              </a:rPr>
              <a:t>Maintains order</a:t>
            </a:r>
            <a:endParaRPr lang="en-US" sz="2200">
              <a:solidFill>
                <a:srgbClr val="404040"/>
              </a:solidFill>
              <a:latin typeface="Open Sans" panose="020B0606030504020204" pitchFamily="34" charset="0"/>
              <a:ea typeface="Open Sans Semibold" panose="020B0706030804020204" pitchFamily="34" charset="0"/>
              <a:cs typeface="Open Sans Semibold" panose="020B0706030804020204" pitchFamily="34" charset="0"/>
            </a:endParaRPr>
          </a:p>
        </p:txBody>
      </p:sp>
      <p:sp>
        <p:nvSpPr>
          <p:cNvPr id="26" name="TextBox 25">
            <a:extLst>
              <a:ext uri="{FF2B5EF4-FFF2-40B4-BE49-F238E27FC236}">
                <a16:creationId xmlns:a16="http://schemas.microsoft.com/office/drawing/2014/main" id="{18521626-7A29-C989-5AD5-2A009C9E9A35}"/>
              </a:ext>
            </a:extLst>
          </p:cNvPr>
          <p:cNvSpPr txBox="1"/>
          <p:nvPr/>
        </p:nvSpPr>
        <p:spPr>
          <a:xfrm>
            <a:off x="9441048" y="3430938"/>
            <a:ext cx="2883398" cy="846514"/>
          </a:xfrm>
          <a:prstGeom prst="rect">
            <a:avLst/>
          </a:prstGeom>
          <a:noFill/>
        </p:spPr>
        <p:txBody>
          <a:bodyPr wrap="square" rtlCol="0">
            <a:spAutoFit/>
          </a:bodyPr>
          <a:lstStyle/>
          <a:p>
            <a:pPr algn="ctr">
              <a:lnSpc>
                <a:spcPct val="115000"/>
              </a:lnSpc>
            </a:pPr>
            <a:r>
              <a:rPr lang="en-US" sz="2200">
                <a:solidFill>
                  <a:srgbClr val="404040"/>
                </a:solidFill>
                <a:latin typeface="Open Sans" panose="020B0606030504020204" pitchFamily="34" charset="0"/>
              </a:rPr>
              <a:t>Ensures immutability</a:t>
            </a:r>
            <a:endParaRPr lang="en-US" sz="2200">
              <a:solidFill>
                <a:srgbClr val="404040"/>
              </a:solidFill>
              <a:latin typeface="Open Sans" panose="020B0606030504020204" pitchFamily="34" charset="0"/>
              <a:ea typeface="Open Sans Semibold" panose="020B0706030804020204" pitchFamily="34" charset="0"/>
              <a:cs typeface="Open Sans Semibold" panose="020B0706030804020204" pitchFamily="34" charset="0"/>
            </a:endParaRPr>
          </a:p>
        </p:txBody>
      </p:sp>
      <p:sp>
        <p:nvSpPr>
          <p:cNvPr id="27" name="TextBox 26">
            <a:extLst>
              <a:ext uri="{FF2B5EF4-FFF2-40B4-BE49-F238E27FC236}">
                <a16:creationId xmlns:a16="http://schemas.microsoft.com/office/drawing/2014/main" id="{C397A1AC-70EA-2A6C-0D60-78E3B748435C}"/>
              </a:ext>
            </a:extLst>
          </p:cNvPr>
          <p:cNvSpPr txBox="1"/>
          <p:nvPr/>
        </p:nvSpPr>
        <p:spPr>
          <a:xfrm>
            <a:off x="9062684" y="5029201"/>
            <a:ext cx="2883398" cy="457176"/>
          </a:xfrm>
          <a:prstGeom prst="rect">
            <a:avLst/>
          </a:prstGeom>
          <a:noFill/>
        </p:spPr>
        <p:txBody>
          <a:bodyPr wrap="square" rtlCol="0">
            <a:spAutoFit/>
          </a:bodyPr>
          <a:lstStyle/>
          <a:p>
            <a:pPr algn="ctr">
              <a:lnSpc>
                <a:spcPct val="115000"/>
              </a:lnSpc>
            </a:pPr>
            <a:r>
              <a:rPr lang="en-US" sz="2200">
                <a:solidFill>
                  <a:srgbClr val="404040"/>
                </a:solidFill>
                <a:latin typeface="Open Sans" panose="020B0606030504020204" pitchFamily="34" charset="0"/>
              </a:rPr>
              <a:t>Allows duplicates </a:t>
            </a:r>
            <a:endParaRPr lang="en-US" sz="2200">
              <a:solidFill>
                <a:srgbClr val="404040"/>
              </a:solidFill>
              <a:latin typeface="Open Sans" panose="020B0606030504020204" pitchFamily="34" charset="0"/>
              <a:ea typeface="Open Sans Semibold" panose="020B0706030804020204" pitchFamily="34" charset="0"/>
              <a:cs typeface="Open Sans Semibold" panose="020B0706030804020204" pitchFamily="34" charset="0"/>
            </a:endParaRPr>
          </a:p>
        </p:txBody>
      </p:sp>
      <p:sp>
        <p:nvSpPr>
          <p:cNvPr id="28" name="TextBox 27">
            <a:extLst>
              <a:ext uri="{FF2B5EF4-FFF2-40B4-BE49-F238E27FC236}">
                <a16:creationId xmlns:a16="http://schemas.microsoft.com/office/drawing/2014/main" id="{7298564A-E71F-8AEB-459C-E6E552368B78}"/>
              </a:ext>
            </a:extLst>
          </p:cNvPr>
          <p:cNvSpPr txBox="1"/>
          <p:nvPr/>
        </p:nvSpPr>
        <p:spPr>
          <a:xfrm>
            <a:off x="4240837" y="4727196"/>
            <a:ext cx="2538707" cy="457176"/>
          </a:xfrm>
          <a:prstGeom prst="rect">
            <a:avLst/>
          </a:prstGeom>
          <a:noFill/>
        </p:spPr>
        <p:txBody>
          <a:bodyPr wrap="square" rtlCol="0">
            <a:spAutoFit/>
          </a:bodyPr>
          <a:lstStyle/>
          <a:p>
            <a:pPr algn="ctr">
              <a:lnSpc>
                <a:spcPct val="115000"/>
              </a:lnSpc>
            </a:pPr>
            <a:r>
              <a:rPr lang="en-US" sz="2200">
                <a:solidFill>
                  <a:srgbClr val="404040"/>
                </a:solidFill>
                <a:latin typeface="Open Sans" panose="020B0606030504020204" pitchFamily="34" charset="0"/>
                <a:ea typeface="Open Sans Semibold" panose="020B0706030804020204" pitchFamily="34" charset="0"/>
                <a:cs typeface="Open Sans Semibold" panose="020B0706030804020204" pitchFamily="34" charset="0"/>
              </a:rPr>
              <a:t>Faster than a list</a:t>
            </a:r>
          </a:p>
        </p:txBody>
      </p:sp>
    </p:spTree>
    <p:custDataLst>
      <p:tags r:id="rId1"/>
    </p:custDataLst>
    <p:extLst>
      <p:ext uri="{BB962C8B-B14F-4D97-AF65-F5344CB8AC3E}">
        <p14:creationId xmlns:p14="http://schemas.microsoft.com/office/powerpoint/2010/main" val="46063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59483-47F9-7E01-7321-6E0F76A280B8}"/>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98CCC9E3-4401-524D-DF07-5845C77A8EDE}"/>
              </a:ext>
            </a:extLst>
          </p:cNvPr>
          <p:cNvSpPr>
            <a:spLocks noGrp="1"/>
          </p:cNvSpPr>
          <p:nvPr>
            <p:ph type="body" idx="10"/>
          </p:nvPr>
        </p:nvSpPr>
        <p:spPr>
          <a:xfrm>
            <a:off x="1916720" y="1568816"/>
            <a:ext cx="12459665" cy="903776"/>
          </a:xfrm>
        </p:spPr>
        <p:txBody>
          <a:bodyPr>
            <a:normAutofit/>
          </a:bodyPr>
          <a:lstStyle/>
          <a:p>
            <a:r>
              <a:rPr lang="en-US">
                <a:solidFill>
                  <a:srgbClr val="404040"/>
                </a:solidFill>
                <a:latin typeface="Open Sans" panose="020B0606030504020204" pitchFamily="34" charset="0"/>
              </a:rPr>
              <a:t>The following is an example of how to create tuples:</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326E41A8-EDF4-1FAD-12E2-872D9A8A3835}"/>
              </a:ext>
            </a:extLst>
          </p:cNvPr>
          <p:cNvSpPr>
            <a:spLocks noGrp="1"/>
          </p:cNvSpPr>
          <p:nvPr>
            <p:ph type="title"/>
          </p:nvPr>
        </p:nvSpPr>
        <p:spPr/>
        <p:txBody>
          <a:bodyPr>
            <a:normAutofit/>
          </a:bodyPr>
          <a:lstStyle/>
          <a:p>
            <a:pPr>
              <a:lnSpc>
                <a:spcPct val="115000"/>
              </a:lnSpc>
            </a:pPr>
            <a:r>
              <a:rPr lang="en-US">
                <a:solidFill>
                  <a:srgbClr val="404040"/>
                </a:solidFill>
                <a:latin typeface="Open Sans" panose="020B0606030504020204" pitchFamily="34" charset="0"/>
              </a:rPr>
              <a:t>Creating Tuples</a:t>
            </a:r>
          </a:p>
        </p:txBody>
      </p:sp>
      <p:sp>
        <p:nvSpPr>
          <p:cNvPr id="24" name="Brandline_LVC">
            <a:extLst>
              <a:ext uri="{FF2B5EF4-FFF2-40B4-BE49-F238E27FC236}">
                <a16:creationId xmlns:a16="http://schemas.microsoft.com/office/drawing/2014/main" id="{75C8C894-F711-A550-4461-6B97D7E726D9}"/>
              </a:ext>
            </a:extLst>
          </p:cNvPr>
          <p:cNvSpPr/>
          <p:nvPr/>
        </p:nvSpPr>
        <p:spPr>
          <a:xfrm>
            <a:off x="6400800" y="869664"/>
            <a:ext cx="3450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oogle Shape;358;p54">
            <a:extLst>
              <a:ext uri="{FF2B5EF4-FFF2-40B4-BE49-F238E27FC236}">
                <a16:creationId xmlns:a16="http://schemas.microsoft.com/office/drawing/2014/main" id="{411B42EF-300E-3C7B-4E7A-844E9098577E}"/>
              </a:ext>
            </a:extLst>
          </p:cNvPr>
          <p:cNvGrpSpPr/>
          <p:nvPr/>
        </p:nvGrpSpPr>
        <p:grpSpPr>
          <a:xfrm>
            <a:off x="1103508" y="3782556"/>
            <a:ext cx="4295383" cy="2383168"/>
            <a:chOff x="10799959" y="3604013"/>
            <a:chExt cx="4295383" cy="2383168"/>
          </a:xfrm>
        </p:grpSpPr>
        <p:grpSp>
          <p:nvGrpSpPr>
            <p:cNvPr id="10" name="Google Shape;359;p54">
              <a:extLst>
                <a:ext uri="{FF2B5EF4-FFF2-40B4-BE49-F238E27FC236}">
                  <a16:creationId xmlns:a16="http://schemas.microsoft.com/office/drawing/2014/main" id="{714E0A56-D60B-BCCB-71A8-7CA7702C5C81}"/>
                </a:ext>
              </a:extLst>
            </p:cNvPr>
            <p:cNvGrpSpPr/>
            <p:nvPr/>
          </p:nvGrpSpPr>
          <p:grpSpPr>
            <a:xfrm>
              <a:off x="10799959" y="3604013"/>
              <a:ext cx="4295383" cy="2383168"/>
              <a:chOff x="6047496" y="3603132"/>
              <a:chExt cx="4295383" cy="2383168"/>
            </a:xfrm>
          </p:grpSpPr>
          <p:sp>
            <p:nvSpPr>
              <p:cNvPr id="12" name="Google Shape;360;p54">
                <a:extLst>
                  <a:ext uri="{FF2B5EF4-FFF2-40B4-BE49-F238E27FC236}">
                    <a16:creationId xmlns:a16="http://schemas.microsoft.com/office/drawing/2014/main" id="{2C416C6A-6C97-EB65-C5EB-8EB5D492BE75}"/>
                  </a:ext>
                </a:extLst>
              </p:cNvPr>
              <p:cNvSpPr/>
              <p:nvPr/>
            </p:nvSpPr>
            <p:spPr>
              <a:xfrm>
                <a:off x="6534282" y="3838411"/>
                <a:ext cx="3808597" cy="2147889"/>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13" name="Google Shape;361;p54">
                <a:extLst>
                  <a:ext uri="{FF2B5EF4-FFF2-40B4-BE49-F238E27FC236}">
                    <a16:creationId xmlns:a16="http://schemas.microsoft.com/office/drawing/2014/main" id="{5DBE3557-97A1-6052-C052-E77C1E9720FA}"/>
                  </a:ext>
                </a:extLst>
              </p:cNvPr>
              <p:cNvSpPr/>
              <p:nvPr/>
            </p:nvSpPr>
            <p:spPr>
              <a:xfrm>
                <a:off x="6047496" y="3603132"/>
                <a:ext cx="2937753" cy="476726"/>
              </a:xfrm>
              <a:prstGeom prst="roundRect">
                <a:avLst>
                  <a:gd name="adj" fmla="val 16667"/>
                </a:avLst>
              </a:prstGeom>
              <a:solidFill>
                <a:srgbClr val="2E75B5"/>
              </a:solidFill>
              <a:ln>
                <a:noFill/>
              </a:ln>
            </p:spPr>
            <p:txBody>
              <a:bodyPr spcFirstLastPara="1" wrap="square" lIns="91422" tIns="45689" rIns="91422" bIns="45689" anchor="t" anchorCtr="0">
                <a:noAutofit/>
              </a:bodyPr>
              <a:lstStyle/>
              <a:p>
                <a:pPr algn="ctr">
                  <a:buClr>
                    <a:schemeClr val="lt1"/>
                  </a:buClr>
                  <a:buSzPts val="1200"/>
                </a:pPr>
                <a:r>
                  <a:rPr lang="en" sz="2200">
                    <a:solidFill>
                      <a:schemeClr val="lt1"/>
                    </a:solidFill>
                    <a:latin typeface="Open Sans"/>
                    <a:ea typeface="Open Sans"/>
                    <a:cs typeface="Open Sans"/>
                    <a:sym typeface="Open Sans"/>
                  </a:rPr>
                  <a:t>Syntax</a:t>
                </a:r>
                <a:endParaRPr sz="2200">
                  <a:solidFill>
                    <a:schemeClr val="dk1"/>
                  </a:solidFill>
                  <a:latin typeface="Calibri"/>
                  <a:ea typeface="Calibri"/>
                  <a:cs typeface="Calibri"/>
                  <a:sym typeface="Calibri"/>
                </a:endParaRPr>
              </a:p>
            </p:txBody>
          </p:sp>
        </p:grpSp>
        <p:sp>
          <p:nvSpPr>
            <p:cNvPr id="11" name="Google Shape;362;p54">
              <a:extLst>
                <a:ext uri="{FF2B5EF4-FFF2-40B4-BE49-F238E27FC236}">
                  <a16:creationId xmlns:a16="http://schemas.microsoft.com/office/drawing/2014/main" id="{CFCEE04B-7C24-4C0F-7339-905754FFC2A9}"/>
                </a:ext>
              </a:extLst>
            </p:cNvPr>
            <p:cNvSpPr txBox="1"/>
            <p:nvPr/>
          </p:nvSpPr>
          <p:spPr>
            <a:xfrm>
              <a:off x="11478968" y="4473154"/>
              <a:ext cx="3429187" cy="870945"/>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IN" sz="2200" err="1">
                  <a:solidFill>
                    <a:srgbClr val="404040"/>
                  </a:solidFill>
                  <a:latin typeface="Open Sans" panose="020B0606030504020204" pitchFamily="34" charset="0"/>
                  <a:ea typeface="Open Sans"/>
                  <a:cs typeface="Open Sans"/>
                  <a:sym typeface="Open Sans"/>
                </a:rPr>
                <a:t>my_tuple</a:t>
              </a:r>
              <a:r>
                <a:rPr lang="en-IN" sz="2200">
                  <a:solidFill>
                    <a:srgbClr val="404040"/>
                  </a:solidFill>
                  <a:latin typeface="Open Sans" panose="020B0606030504020204" pitchFamily="34" charset="0"/>
                  <a:ea typeface="Open Sans"/>
                  <a:cs typeface="Open Sans"/>
                  <a:sym typeface="Open Sans"/>
                </a:rPr>
                <a:t> = (value1, value2, value3, …..)</a:t>
              </a:r>
              <a:endParaRPr sz="2200">
                <a:solidFill>
                  <a:srgbClr val="404040"/>
                </a:solidFill>
                <a:latin typeface="Open Sans" panose="020B0606030504020204" pitchFamily="34" charset="0"/>
                <a:ea typeface="Calibri"/>
                <a:cs typeface="Calibri"/>
                <a:sym typeface="Calibri"/>
              </a:endParaRPr>
            </a:p>
          </p:txBody>
        </p:sp>
      </p:grpSp>
      <p:sp>
        <p:nvSpPr>
          <p:cNvPr id="14" name="Rectangle: Rounded Corners 13">
            <a:extLst>
              <a:ext uri="{FF2B5EF4-FFF2-40B4-BE49-F238E27FC236}">
                <a16:creationId xmlns:a16="http://schemas.microsoft.com/office/drawing/2014/main" id="{EF15FFE8-AAEE-8034-B5E6-048A6874F88E}"/>
              </a:ext>
            </a:extLst>
          </p:cNvPr>
          <p:cNvSpPr/>
          <p:nvPr/>
        </p:nvSpPr>
        <p:spPr>
          <a:xfrm>
            <a:off x="1977680" y="7637782"/>
            <a:ext cx="12831623" cy="1102201"/>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33376FE2-137A-4A56-2E3E-6BBC925398D7}"/>
              </a:ext>
            </a:extLst>
          </p:cNvPr>
          <p:cNvSpPr/>
          <p:nvPr/>
        </p:nvSpPr>
        <p:spPr>
          <a:xfrm>
            <a:off x="2295732" y="7221540"/>
            <a:ext cx="3111154" cy="574245"/>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t>Note</a:t>
            </a:r>
          </a:p>
        </p:txBody>
      </p:sp>
      <p:sp>
        <p:nvSpPr>
          <p:cNvPr id="16" name="Text Placeholder 21">
            <a:extLst>
              <a:ext uri="{FF2B5EF4-FFF2-40B4-BE49-F238E27FC236}">
                <a16:creationId xmlns:a16="http://schemas.microsoft.com/office/drawing/2014/main" id="{A1A20774-28C4-BC32-D3C4-879B50D5E6B1}"/>
              </a:ext>
            </a:extLst>
          </p:cNvPr>
          <p:cNvSpPr txBox="1">
            <a:spLocks/>
          </p:cNvSpPr>
          <p:nvPr/>
        </p:nvSpPr>
        <p:spPr>
          <a:xfrm>
            <a:off x="2163658" y="8005018"/>
            <a:ext cx="12459665" cy="574245"/>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Use tuples when you need a read-only collection that should not change.</a:t>
            </a:r>
            <a:endParaRPr lang="en-IN">
              <a:solidFill>
                <a:srgbClr val="404040"/>
              </a:solidFill>
              <a:latin typeface="Open Sans" panose="020B0606030504020204" pitchFamily="34" charset="0"/>
            </a:endParaRPr>
          </a:p>
        </p:txBody>
      </p:sp>
      <p:grpSp>
        <p:nvGrpSpPr>
          <p:cNvPr id="17" name="BlueCodebox_Section">
            <a:extLst>
              <a:ext uri="{FF2B5EF4-FFF2-40B4-BE49-F238E27FC236}">
                <a16:creationId xmlns:a16="http://schemas.microsoft.com/office/drawing/2014/main" id="{2F540289-7E71-F5CD-21BA-9A887166FBB3}"/>
              </a:ext>
            </a:extLst>
          </p:cNvPr>
          <p:cNvGrpSpPr/>
          <p:nvPr/>
        </p:nvGrpSpPr>
        <p:grpSpPr>
          <a:xfrm>
            <a:off x="7150100" y="2274869"/>
            <a:ext cx="8293100" cy="4418763"/>
            <a:chOff x="3147305" y="2395185"/>
            <a:chExt cx="10226085" cy="4645204"/>
          </a:xfrm>
        </p:grpSpPr>
        <p:grpSp>
          <p:nvGrpSpPr>
            <p:cNvPr id="18" name="BlueCodebox_BG">
              <a:extLst>
                <a:ext uri="{FF2B5EF4-FFF2-40B4-BE49-F238E27FC236}">
                  <a16:creationId xmlns:a16="http://schemas.microsoft.com/office/drawing/2014/main" id="{0001E76F-64B5-FA8C-F125-29B254F494C7}"/>
                </a:ext>
              </a:extLst>
            </p:cNvPr>
            <p:cNvGrpSpPr/>
            <p:nvPr/>
          </p:nvGrpSpPr>
          <p:grpSpPr>
            <a:xfrm>
              <a:off x="3147305" y="2395185"/>
              <a:ext cx="10226085" cy="4645204"/>
              <a:chOff x="3223425" y="2776100"/>
              <a:chExt cx="8459700" cy="4208375"/>
            </a:xfrm>
          </p:grpSpPr>
          <p:sp>
            <p:nvSpPr>
              <p:cNvPr id="20" name="Google Shape;960;g6d2a1fd03f_0_289">
                <a:extLst>
                  <a:ext uri="{FF2B5EF4-FFF2-40B4-BE49-F238E27FC236}">
                    <a16:creationId xmlns:a16="http://schemas.microsoft.com/office/drawing/2014/main" id="{E4BAB815-503A-EB25-4AD2-72774F340C00}"/>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961;g6d2a1fd03f_0_289">
                <a:extLst>
                  <a:ext uri="{FF2B5EF4-FFF2-40B4-BE49-F238E27FC236}">
                    <a16:creationId xmlns:a16="http://schemas.microsoft.com/office/drawing/2014/main" id="{E60ADAB6-1CEA-543B-8F12-46BDD6E4105D}"/>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962;g6d2a1fd03f_0_289">
                <a:extLst>
                  <a:ext uri="{FF2B5EF4-FFF2-40B4-BE49-F238E27FC236}">
                    <a16:creationId xmlns:a16="http://schemas.microsoft.com/office/drawing/2014/main" id="{736B5BF4-8695-A31C-AE16-E2D9625EB9FC}"/>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 name="Code">
              <a:extLst>
                <a:ext uri="{FF2B5EF4-FFF2-40B4-BE49-F238E27FC236}">
                  <a16:creationId xmlns:a16="http://schemas.microsoft.com/office/drawing/2014/main" id="{A54698E8-1FA2-A7DA-B146-786F8B56424F}"/>
                </a:ext>
              </a:extLst>
            </p:cNvPr>
            <p:cNvSpPr txBox="1"/>
            <p:nvPr/>
          </p:nvSpPr>
          <p:spPr>
            <a:xfrm>
              <a:off x="3737674" y="3156699"/>
              <a:ext cx="9041333"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 Creating a tuple with different data types</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fruits = ("apple", "banana", "cherry")</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numbers = (1, 2, 3, 4)</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mixed = (10, "hello", True, 3.14)</a:t>
              </a:r>
            </a:p>
            <a:p>
              <a:pPr marL="0" marR="0" lvl="0" indent="0" algn="l" rtl="0">
                <a:lnSpc>
                  <a:spcPct val="100000"/>
                </a:lnSpc>
                <a:spcBef>
                  <a:spcPts val="0"/>
                </a:spcBef>
                <a:spcAft>
                  <a:spcPts val="0"/>
                </a:spcAft>
                <a:buClr>
                  <a:srgbClr val="000000"/>
                </a:buClr>
                <a:buSzPts val="1200"/>
                <a:buFont typeface="Arial"/>
                <a:buNone/>
              </a:pPr>
              <a:endParaRPr lang="en-US"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 Creating a tuple using the tuple() constructor</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err="1">
                  <a:latin typeface="Courier New"/>
                  <a:ea typeface="Courier New"/>
                  <a:cs typeface="Courier New"/>
                  <a:sym typeface="Courier New"/>
                </a:rPr>
                <a:t>tuple_from_list</a:t>
              </a:r>
              <a:r>
                <a:rPr lang="en-US" b="0" i="0" u="none" strike="noStrike" cap="none">
                  <a:latin typeface="Courier New"/>
                  <a:ea typeface="Courier New"/>
                  <a:cs typeface="Courier New"/>
                  <a:sym typeface="Courier New"/>
                </a:rPr>
                <a:t> = tuple([5, 6, 7])</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print(fruits)  # Output: ('apple', 'banana', 'cherry')</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a:t>
              </a:r>
              <a:r>
                <a:rPr lang="en-US" b="0" i="0" u="none" strike="noStrike" cap="none" err="1">
                  <a:latin typeface="Courier New"/>
                  <a:ea typeface="Courier New"/>
                  <a:cs typeface="Courier New"/>
                  <a:sym typeface="Courier New"/>
                </a:rPr>
                <a:t>tuple_from_list</a:t>
              </a:r>
              <a:r>
                <a:rPr lang="en-US" b="0" i="0" u="none" strike="noStrike" cap="none">
                  <a:latin typeface="Courier New"/>
                  <a:ea typeface="Courier New"/>
                  <a:cs typeface="Courier New"/>
                  <a:sym typeface="Courier New"/>
                </a:rPr>
                <a:t>)  # Output: (5, 6, 7)</a:t>
              </a:r>
            </a:p>
          </p:txBody>
        </p:sp>
      </p:grpSp>
    </p:spTree>
    <p:custDataLst>
      <p:tags r:id="rId1"/>
    </p:custDataLst>
    <p:extLst>
      <p:ext uri="{BB962C8B-B14F-4D97-AF65-F5344CB8AC3E}">
        <p14:creationId xmlns:p14="http://schemas.microsoft.com/office/powerpoint/2010/main" val="2069765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45FF3-0161-4002-3742-9E2980ED8849}"/>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85AA2BC0-E7B2-C896-524D-C5062D57E2C4}"/>
              </a:ext>
            </a:extLst>
          </p:cNvPr>
          <p:cNvSpPr>
            <a:spLocks noGrp="1"/>
          </p:cNvSpPr>
          <p:nvPr>
            <p:ph type="body" idx="10"/>
          </p:nvPr>
        </p:nvSpPr>
        <p:spPr>
          <a:xfrm>
            <a:off x="1916720" y="1643460"/>
            <a:ext cx="12459665" cy="903776"/>
          </a:xfrm>
        </p:spPr>
        <p:txBody>
          <a:bodyPr>
            <a:normAutofit/>
          </a:bodyPr>
          <a:lstStyle/>
          <a:p>
            <a:r>
              <a:rPr lang="en-US">
                <a:solidFill>
                  <a:srgbClr val="404040"/>
                </a:solidFill>
                <a:latin typeface="Open Sans" panose="020B0606030504020204" pitchFamily="34" charset="0"/>
              </a:rPr>
              <a:t>Since tuples are ordered, elements can be accessed using indexing and slicing, just like lists. The following is an example of accessing tuple items using their indexes:</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4E841C68-764E-017C-B5AE-F3F8E49AE01D}"/>
              </a:ext>
            </a:extLst>
          </p:cNvPr>
          <p:cNvSpPr>
            <a:spLocks noGrp="1"/>
          </p:cNvSpPr>
          <p:nvPr>
            <p:ph type="title"/>
          </p:nvPr>
        </p:nvSpPr>
        <p:spPr/>
        <p:txBody>
          <a:bodyPr>
            <a:normAutofit/>
          </a:bodyPr>
          <a:lstStyle/>
          <a:p>
            <a:pPr>
              <a:lnSpc>
                <a:spcPct val="115000"/>
              </a:lnSpc>
            </a:pPr>
            <a:r>
              <a:rPr lang="en-IN"/>
              <a:t>Accessing Tuple Items: Indexing</a:t>
            </a:r>
            <a:endParaRPr lang="en-US">
              <a:solidFill>
                <a:srgbClr val="404040"/>
              </a:solidFill>
              <a:latin typeface="Open Sans" panose="020B0606030504020204" pitchFamily="34" charset="0"/>
            </a:endParaRPr>
          </a:p>
        </p:txBody>
      </p:sp>
      <p:sp>
        <p:nvSpPr>
          <p:cNvPr id="24" name="Brandline_LVC">
            <a:extLst>
              <a:ext uri="{FF2B5EF4-FFF2-40B4-BE49-F238E27FC236}">
                <a16:creationId xmlns:a16="http://schemas.microsoft.com/office/drawing/2014/main" id="{DCC99C1A-F47E-5058-C218-FBF8B59BA3E6}"/>
              </a:ext>
            </a:extLst>
          </p:cNvPr>
          <p:cNvSpPr/>
          <p:nvPr/>
        </p:nvSpPr>
        <p:spPr>
          <a:xfrm>
            <a:off x="4622800" y="869664"/>
            <a:ext cx="70227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BlueCodebox_Section">
            <a:extLst>
              <a:ext uri="{FF2B5EF4-FFF2-40B4-BE49-F238E27FC236}">
                <a16:creationId xmlns:a16="http://schemas.microsoft.com/office/drawing/2014/main" id="{AEC1B920-FDF9-1116-5BD6-42615EEF424E}"/>
              </a:ext>
            </a:extLst>
          </p:cNvPr>
          <p:cNvGrpSpPr/>
          <p:nvPr/>
        </p:nvGrpSpPr>
        <p:grpSpPr>
          <a:xfrm>
            <a:off x="3053852" y="3094958"/>
            <a:ext cx="10185400" cy="4418763"/>
            <a:chOff x="3147305" y="2395185"/>
            <a:chExt cx="10226085" cy="4645204"/>
          </a:xfrm>
        </p:grpSpPr>
        <p:grpSp>
          <p:nvGrpSpPr>
            <p:cNvPr id="10" name="BlueCodebox_BG">
              <a:extLst>
                <a:ext uri="{FF2B5EF4-FFF2-40B4-BE49-F238E27FC236}">
                  <a16:creationId xmlns:a16="http://schemas.microsoft.com/office/drawing/2014/main" id="{A765B1A8-83BC-66C0-68BC-2525DB9F4C4E}"/>
                </a:ext>
              </a:extLst>
            </p:cNvPr>
            <p:cNvGrpSpPr/>
            <p:nvPr/>
          </p:nvGrpSpPr>
          <p:grpSpPr>
            <a:xfrm>
              <a:off x="3147305" y="2395185"/>
              <a:ext cx="10226085" cy="4645204"/>
              <a:chOff x="3223425" y="2776100"/>
              <a:chExt cx="8459700" cy="4208375"/>
            </a:xfrm>
          </p:grpSpPr>
          <p:sp>
            <p:nvSpPr>
              <p:cNvPr id="12" name="Google Shape;960;g6d2a1fd03f_0_289">
                <a:extLst>
                  <a:ext uri="{FF2B5EF4-FFF2-40B4-BE49-F238E27FC236}">
                    <a16:creationId xmlns:a16="http://schemas.microsoft.com/office/drawing/2014/main" id="{4840CA5A-1CF8-24A6-0702-E61127408ACC}"/>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61;g6d2a1fd03f_0_289">
                <a:extLst>
                  <a:ext uri="{FF2B5EF4-FFF2-40B4-BE49-F238E27FC236}">
                    <a16:creationId xmlns:a16="http://schemas.microsoft.com/office/drawing/2014/main" id="{673E8B45-C9CF-F68A-7925-9BF9C7B130CB}"/>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962;g6d2a1fd03f_0_289">
                <a:extLst>
                  <a:ext uri="{FF2B5EF4-FFF2-40B4-BE49-F238E27FC236}">
                    <a16:creationId xmlns:a16="http://schemas.microsoft.com/office/drawing/2014/main" id="{4B387917-A7AF-96E7-F431-7D9BEB20B9D1}"/>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 name="Code">
              <a:extLst>
                <a:ext uri="{FF2B5EF4-FFF2-40B4-BE49-F238E27FC236}">
                  <a16:creationId xmlns:a16="http://schemas.microsoft.com/office/drawing/2014/main" id="{4E91B58F-FF25-EC8F-7558-CEF72E0141B6}"/>
                </a:ext>
              </a:extLst>
            </p:cNvPr>
            <p:cNvSpPr txBox="1"/>
            <p:nvPr/>
          </p:nvSpPr>
          <p:spPr>
            <a:xfrm>
              <a:off x="3737674" y="3156699"/>
              <a:ext cx="9041333"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animals = ("cat", "dog", "elephant", "lion")</a:t>
              </a:r>
            </a:p>
            <a:p>
              <a:pPr marL="0" marR="0" lvl="0" indent="0" algn="l" rtl="0">
                <a:lnSpc>
                  <a:spcPct val="100000"/>
                </a:lnSpc>
                <a:spcBef>
                  <a:spcPts val="0"/>
                </a:spcBef>
                <a:spcAft>
                  <a:spcPts val="0"/>
                </a:spcAft>
                <a:buClr>
                  <a:srgbClr val="000000"/>
                </a:buClr>
                <a:buSzPts val="1200"/>
                <a:buFont typeface="Arial"/>
                <a:buNone/>
              </a:pPr>
              <a:endParaRPr lang="en-US"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#Accessing elements using positive indexing</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print(animals[0])  # Output: cat</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print(animals[2])  # Output: elephant</a:t>
              </a:r>
            </a:p>
            <a:p>
              <a:pPr marL="0" marR="0" lvl="0" indent="0" algn="l" rtl="0">
                <a:lnSpc>
                  <a:spcPct val="100000"/>
                </a:lnSpc>
                <a:spcBef>
                  <a:spcPts val="0"/>
                </a:spcBef>
                <a:spcAft>
                  <a:spcPts val="0"/>
                </a:spcAft>
                <a:buClr>
                  <a:srgbClr val="000000"/>
                </a:buClr>
                <a:buSzPts val="1200"/>
                <a:buFont typeface="Arial"/>
                <a:buNone/>
              </a:pPr>
              <a:endParaRPr lang="en-US"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#Accessing elements using negative indexing</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print(animals[-1])  # Output: lion (last element)</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print(animals[-3])  # Output: dog</a:t>
              </a:r>
            </a:p>
          </p:txBody>
        </p:sp>
      </p:grpSp>
    </p:spTree>
    <p:custDataLst>
      <p:tags r:id="rId1"/>
    </p:custDataLst>
    <p:extLst>
      <p:ext uri="{BB962C8B-B14F-4D97-AF65-F5344CB8AC3E}">
        <p14:creationId xmlns:p14="http://schemas.microsoft.com/office/powerpoint/2010/main" val="1129730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E52D5-80AE-A7B1-68EC-8C36F3745294}"/>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A1F16B22-0FCE-EC6D-298D-17ACA69F5129}"/>
              </a:ext>
            </a:extLst>
          </p:cNvPr>
          <p:cNvSpPr>
            <a:spLocks noGrp="1"/>
          </p:cNvSpPr>
          <p:nvPr>
            <p:ph type="body" idx="10"/>
          </p:nvPr>
        </p:nvSpPr>
        <p:spPr>
          <a:xfrm>
            <a:off x="1916720" y="1643460"/>
            <a:ext cx="12459665" cy="903776"/>
          </a:xfrm>
        </p:spPr>
        <p:txBody>
          <a:bodyPr>
            <a:normAutofit/>
          </a:bodyPr>
          <a:lstStyle/>
          <a:p>
            <a:r>
              <a:rPr lang="en-US">
                <a:solidFill>
                  <a:srgbClr val="404040"/>
                </a:solidFill>
                <a:latin typeface="Open Sans" panose="020B0606030504020204" pitchFamily="34" charset="0"/>
              </a:rPr>
              <a:t>The following is an example of accessing tuple items using slicing:</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28782DCB-EA6C-F209-BF45-8768877E1C10}"/>
              </a:ext>
            </a:extLst>
          </p:cNvPr>
          <p:cNvSpPr>
            <a:spLocks noGrp="1"/>
          </p:cNvSpPr>
          <p:nvPr>
            <p:ph type="title"/>
          </p:nvPr>
        </p:nvSpPr>
        <p:spPr/>
        <p:txBody>
          <a:bodyPr>
            <a:normAutofit/>
          </a:bodyPr>
          <a:lstStyle/>
          <a:p>
            <a:pPr>
              <a:lnSpc>
                <a:spcPct val="115000"/>
              </a:lnSpc>
            </a:pPr>
            <a:r>
              <a:rPr lang="en-IN"/>
              <a:t>Accessing Tuple Items: Slicing</a:t>
            </a:r>
            <a:endParaRPr lang="en-US">
              <a:solidFill>
                <a:srgbClr val="404040"/>
              </a:solidFill>
              <a:latin typeface="Open Sans" panose="020B0606030504020204" pitchFamily="34" charset="0"/>
            </a:endParaRPr>
          </a:p>
        </p:txBody>
      </p:sp>
      <p:sp>
        <p:nvSpPr>
          <p:cNvPr id="24" name="Brandline_LVC">
            <a:extLst>
              <a:ext uri="{FF2B5EF4-FFF2-40B4-BE49-F238E27FC236}">
                <a16:creationId xmlns:a16="http://schemas.microsoft.com/office/drawing/2014/main" id="{57CEBA30-A8F0-23FC-AD57-27C2BCE8EFE8}"/>
              </a:ext>
            </a:extLst>
          </p:cNvPr>
          <p:cNvSpPr/>
          <p:nvPr/>
        </p:nvSpPr>
        <p:spPr>
          <a:xfrm>
            <a:off x="4876800" y="869664"/>
            <a:ext cx="650255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BlueCodebox_Section">
            <a:extLst>
              <a:ext uri="{FF2B5EF4-FFF2-40B4-BE49-F238E27FC236}">
                <a16:creationId xmlns:a16="http://schemas.microsoft.com/office/drawing/2014/main" id="{58A2BE9D-7738-B0F3-CA9D-D92ECF22D105}"/>
              </a:ext>
            </a:extLst>
          </p:cNvPr>
          <p:cNvGrpSpPr/>
          <p:nvPr/>
        </p:nvGrpSpPr>
        <p:grpSpPr>
          <a:xfrm>
            <a:off x="3053852" y="3094958"/>
            <a:ext cx="10185400" cy="4418763"/>
            <a:chOff x="3147305" y="2395185"/>
            <a:chExt cx="10226085" cy="4645204"/>
          </a:xfrm>
        </p:grpSpPr>
        <p:grpSp>
          <p:nvGrpSpPr>
            <p:cNvPr id="10" name="BlueCodebox_BG">
              <a:extLst>
                <a:ext uri="{FF2B5EF4-FFF2-40B4-BE49-F238E27FC236}">
                  <a16:creationId xmlns:a16="http://schemas.microsoft.com/office/drawing/2014/main" id="{67C401EB-A300-1F82-0142-F12B0D9660A5}"/>
                </a:ext>
              </a:extLst>
            </p:cNvPr>
            <p:cNvGrpSpPr/>
            <p:nvPr/>
          </p:nvGrpSpPr>
          <p:grpSpPr>
            <a:xfrm>
              <a:off x="3147305" y="2395185"/>
              <a:ext cx="10226085" cy="4645204"/>
              <a:chOff x="3223425" y="2776100"/>
              <a:chExt cx="8459700" cy="4208375"/>
            </a:xfrm>
          </p:grpSpPr>
          <p:sp>
            <p:nvSpPr>
              <p:cNvPr id="12" name="Google Shape;960;g6d2a1fd03f_0_289">
                <a:extLst>
                  <a:ext uri="{FF2B5EF4-FFF2-40B4-BE49-F238E27FC236}">
                    <a16:creationId xmlns:a16="http://schemas.microsoft.com/office/drawing/2014/main" id="{D58EE4A7-2A63-9914-3443-A6149BE33EFE}"/>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61;g6d2a1fd03f_0_289">
                <a:extLst>
                  <a:ext uri="{FF2B5EF4-FFF2-40B4-BE49-F238E27FC236}">
                    <a16:creationId xmlns:a16="http://schemas.microsoft.com/office/drawing/2014/main" id="{9527C88A-7D0A-77D1-0FBB-A828141DC1D5}"/>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962;g6d2a1fd03f_0_289">
                <a:extLst>
                  <a:ext uri="{FF2B5EF4-FFF2-40B4-BE49-F238E27FC236}">
                    <a16:creationId xmlns:a16="http://schemas.microsoft.com/office/drawing/2014/main" id="{0820EAC8-E559-FB77-22A6-0245AA6FD9FA}"/>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 name="Code">
              <a:extLst>
                <a:ext uri="{FF2B5EF4-FFF2-40B4-BE49-F238E27FC236}">
                  <a16:creationId xmlns:a16="http://schemas.microsoft.com/office/drawing/2014/main" id="{2D56A3FC-EDED-7860-E2DC-ACCE656A8C41}"/>
                </a:ext>
              </a:extLst>
            </p:cNvPr>
            <p:cNvSpPr txBox="1"/>
            <p:nvPr/>
          </p:nvSpPr>
          <p:spPr>
            <a:xfrm>
              <a:off x="3737674" y="3156699"/>
              <a:ext cx="9041333"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animals = ("cat", "dog", "elephant", "lion")</a:t>
              </a:r>
            </a:p>
            <a:p>
              <a:pPr marL="0" marR="0" lvl="0" indent="0" algn="l" rtl="0">
                <a:lnSpc>
                  <a:spcPct val="100000"/>
                </a:lnSpc>
                <a:spcBef>
                  <a:spcPts val="0"/>
                </a:spcBef>
                <a:spcAft>
                  <a:spcPts val="0"/>
                </a:spcAft>
                <a:buClr>
                  <a:srgbClr val="000000"/>
                </a:buClr>
                <a:buSzPts val="1200"/>
                <a:buFont typeface="Arial"/>
                <a:buNone/>
              </a:pPr>
              <a:endParaRPr lang="en-US"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#Accessing elements using slicing</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print(animals[1:3])  # Output: ('dog', 'elephant')</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print(animals[:2])  # Output: ('cat', 'dog’)</a:t>
              </a:r>
            </a:p>
            <a:p>
              <a:pPr marL="0" marR="0" lvl="0" indent="0" algn="l" rtl="0">
                <a:lnSpc>
                  <a:spcPct val="100000"/>
                </a:lnSpc>
                <a:spcBef>
                  <a:spcPts val="0"/>
                </a:spcBef>
                <a:spcAft>
                  <a:spcPts val="0"/>
                </a:spcAft>
                <a:buClr>
                  <a:srgbClr val="000000"/>
                </a:buClr>
                <a:buSzPts val="1200"/>
                <a:buFont typeface="Arial"/>
                <a:buNone/>
              </a:pPr>
              <a:endParaRPr lang="en-US"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#Selects every second element</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print(animals[::2])  # Output: ('cat', 'elephant’) </a:t>
              </a:r>
            </a:p>
            <a:p>
              <a:pPr marL="0" marR="0" lvl="0" indent="0" algn="l" rtl="0">
                <a:lnSpc>
                  <a:spcPct val="100000"/>
                </a:lnSpc>
                <a:spcBef>
                  <a:spcPts val="0"/>
                </a:spcBef>
                <a:spcAft>
                  <a:spcPts val="0"/>
                </a:spcAft>
                <a:buClr>
                  <a:srgbClr val="000000"/>
                </a:buClr>
                <a:buSzPts val="1200"/>
                <a:buFont typeface="Arial"/>
                <a:buNone/>
              </a:pPr>
              <a:endParaRPr lang="en-US" b="0" i="0" u="none" strike="noStrike" cap="none">
                <a:latin typeface="Courier New"/>
                <a:ea typeface="Courier New"/>
                <a:cs typeface="Courier New"/>
                <a:sym typeface="Courier New"/>
              </a:endParaRPr>
            </a:p>
          </p:txBody>
        </p:sp>
      </p:grpSp>
    </p:spTree>
    <p:custDataLst>
      <p:tags r:id="rId1"/>
    </p:custDataLst>
    <p:extLst>
      <p:ext uri="{BB962C8B-B14F-4D97-AF65-F5344CB8AC3E}">
        <p14:creationId xmlns:p14="http://schemas.microsoft.com/office/powerpoint/2010/main" val="2865672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A3638-BDD4-3678-500C-3C5CE149D180}"/>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36F9A58D-6C82-AB23-C10B-AB47ABE1A4E9}"/>
              </a:ext>
            </a:extLst>
          </p:cNvPr>
          <p:cNvSpPr>
            <a:spLocks noGrp="1"/>
          </p:cNvSpPr>
          <p:nvPr>
            <p:ph type="body" idx="10"/>
          </p:nvPr>
        </p:nvSpPr>
        <p:spPr>
          <a:xfrm>
            <a:off x="1916720" y="1643460"/>
            <a:ext cx="12459665" cy="903776"/>
          </a:xfrm>
        </p:spPr>
        <p:txBody>
          <a:bodyPr>
            <a:normAutofit/>
          </a:bodyPr>
          <a:lstStyle/>
          <a:p>
            <a:r>
              <a:rPr lang="en-US">
                <a:solidFill>
                  <a:srgbClr val="404040"/>
                </a:solidFill>
                <a:latin typeface="Open Sans" panose="020B0606030504020204" pitchFamily="34" charset="0"/>
              </a:rPr>
              <a:t>It means assigning multiple values to a single tuple.</a:t>
            </a:r>
          </a:p>
          <a:p>
            <a:r>
              <a:rPr lang="en-US">
                <a:solidFill>
                  <a:srgbClr val="404040"/>
                </a:solidFill>
                <a:latin typeface="Open Sans" panose="020B0606030504020204" pitchFamily="34" charset="0"/>
              </a:rPr>
              <a:t>The following is an example of tuple packing:</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73089C7A-36CC-6069-B2A5-A45EA04F12B6}"/>
              </a:ext>
            </a:extLst>
          </p:cNvPr>
          <p:cNvSpPr>
            <a:spLocks noGrp="1"/>
          </p:cNvSpPr>
          <p:nvPr>
            <p:ph type="title"/>
          </p:nvPr>
        </p:nvSpPr>
        <p:spPr/>
        <p:txBody>
          <a:bodyPr>
            <a:normAutofit/>
          </a:bodyPr>
          <a:lstStyle/>
          <a:p>
            <a:pPr>
              <a:lnSpc>
                <a:spcPct val="115000"/>
              </a:lnSpc>
            </a:pPr>
            <a:r>
              <a:rPr lang="en-IN"/>
              <a:t>Tuple Packing</a:t>
            </a:r>
            <a:endParaRPr lang="en-US">
              <a:solidFill>
                <a:srgbClr val="404040"/>
              </a:solidFill>
              <a:latin typeface="Open Sans" panose="020B0606030504020204" pitchFamily="34" charset="0"/>
            </a:endParaRPr>
          </a:p>
        </p:txBody>
      </p:sp>
      <p:sp>
        <p:nvSpPr>
          <p:cNvPr id="24" name="Brandline_LVC">
            <a:extLst>
              <a:ext uri="{FF2B5EF4-FFF2-40B4-BE49-F238E27FC236}">
                <a16:creationId xmlns:a16="http://schemas.microsoft.com/office/drawing/2014/main" id="{DC084F66-BF3B-368C-CEC7-E63543DE5158}"/>
              </a:ext>
            </a:extLst>
          </p:cNvPr>
          <p:cNvSpPr/>
          <p:nvPr/>
        </p:nvSpPr>
        <p:spPr>
          <a:xfrm>
            <a:off x="6604000" y="869664"/>
            <a:ext cx="30517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BlueCodebox_Section">
            <a:extLst>
              <a:ext uri="{FF2B5EF4-FFF2-40B4-BE49-F238E27FC236}">
                <a16:creationId xmlns:a16="http://schemas.microsoft.com/office/drawing/2014/main" id="{723A8331-7B4A-1A89-94B8-84D828BF5C1B}"/>
              </a:ext>
            </a:extLst>
          </p:cNvPr>
          <p:cNvGrpSpPr/>
          <p:nvPr/>
        </p:nvGrpSpPr>
        <p:grpSpPr>
          <a:xfrm>
            <a:off x="3053852" y="3094958"/>
            <a:ext cx="10185400" cy="4418763"/>
            <a:chOff x="3147305" y="2395185"/>
            <a:chExt cx="10226085" cy="4645204"/>
          </a:xfrm>
        </p:grpSpPr>
        <p:grpSp>
          <p:nvGrpSpPr>
            <p:cNvPr id="3" name="BlueCodebox_BG">
              <a:extLst>
                <a:ext uri="{FF2B5EF4-FFF2-40B4-BE49-F238E27FC236}">
                  <a16:creationId xmlns:a16="http://schemas.microsoft.com/office/drawing/2014/main" id="{CCBC8306-BA7D-B825-CA27-621AD66F8D03}"/>
                </a:ext>
              </a:extLst>
            </p:cNvPr>
            <p:cNvGrpSpPr/>
            <p:nvPr/>
          </p:nvGrpSpPr>
          <p:grpSpPr>
            <a:xfrm>
              <a:off x="3147305" y="2395185"/>
              <a:ext cx="10226085" cy="4645204"/>
              <a:chOff x="3223425" y="2776100"/>
              <a:chExt cx="8459700" cy="4208375"/>
            </a:xfrm>
          </p:grpSpPr>
          <p:sp>
            <p:nvSpPr>
              <p:cNvPr id="6" name="Google Shape;960;g6d2a1fd03f_0_289">
                <a:extLst>
                  <a:ext uri="{FF2B5EF4-FFF2-40B4-BE49-F238E27FC236}">
                    <a16:creationId xmlns:a16="http://schemas.microsoft.com/office/drawing/2014/main" id="{34E278DE-A1E3-0291-7453-C88AFC3D45B2}"/>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961;g6d2a1fd03f_0_289">
                <a:extLst>
                  <a:ext uri="{FF2B5EF4-FFF2-40B4-BE49-F238E27FC236}">
                    <a16:creationId xmlns:a16="http://schemas.microsoft.com/office/drawing/2014/main" id="{DA903348-B47D-EC32-891B-26D55C89B824}"/>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62;g6d2a1fd03f_0_289">
                <a:extLst>
                  <a:ext uri="{FF2B5EF4-FFF2-40B4-BE49-F238E27FC236}">
                    <a16:creationId xmlns:a16="http://schemas.microsoft.com/office/drawing/2014/main" id="{FD4224DE-B7E0-62F5-5581-9C6D83F0422F}"/>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 name="Code">
              <a:extLst>
                <a:ext uri="{FF2B5EF4-FFF2-40B4-BE49-F238E27FC236}">
                  <a16:creationId xmlns:a16="http://schemas.microsoft.com/office/drawing/2014/main" id="{5F6E3722-30C3-600E-0724-A0CEB3B4E0AA}"/>
                </a:ext>
              </a:extLst>
            </p:cNvPr>
            <p:cNvSpPr txBox="1"/>
            <p:nvPr/>
          </p:nvSpPr>
          <p:spPr>
            <a:xfrm>
              <a:off x="3737674" y="3156699"/>
              <a:ext cx="9041333"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#Tuple packing</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person = ("John", 25, "Developer")</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print(person)  # Output: ('John', 25, 'Developer')</a:t>
              </a:r>
            </a:p>
          </p:txBody>
        </p:sp>
      </p:grpSp>
    </p:spTree>
    <p:custDataLst>
      <p:tags r:id="rId1"/>
    </p:custDataLst>
    <p:extLst>
      <p:ext uri="{BB962C8B-B14F-4D97-AF65-F5344CB8AC3E}">
        <p14:creationId xmlns:p14="http://schemas.microsoft.com/office/powerpoint/2010/main" val="4112323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F7F1A-A3CB-5764-86A2-16A074A7C7D4}"/>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E05F9A45-82C5-05B2-6709-008FB3900A0E}"/>
              </a:ext>
            </a:extLst>
          </p:cNvPr>
          <p:cNvSpPr>
            <a:spLocks noGrp="1"/>
          </p:cNvSpPr>
          <p:nvPr>
            <p:ph type="body" idx="10"/>
          </p:nvPr>
        </p:nvSpPr>
        <p:spPr>
          <a:xfrm>
            <a:off x="1916720" y="1643460"/>
            <a:ext cx="12459665" cy="903776"/>
          </a:xfrm>
        </p:spPr>
        <p:txBody>
          <a:bodyPr>
            <a:normAutofit/>
          </a:bodyPr>
          <a:lstStyle/>
          <a:p>
            <a:r>
              <a:rPr lang="en-US">
                <a:solidFill>
                  <a:srgbClr val="404040"/>
                </a:solidFill>
                <a:latin typeface="Open Sans" panose="020B0606030504020204" pitchFamily="34" charset="0"/>
              </a:rPr>
              <a:t>It allows values to be extracted in separate variables.</a:t>
            </a:r>
          </a:p>
          <a:p>
            <a:r>
              <a:rPr lang="en-US">
                <a:solidFill>
                  <a:srgbClr val="404040"/>
                </a:solidFill>
                <a:latin typeface="Open Sans" panose="020B0606030504020204" pitchFamily="34" charset="0"/>
              </a:rPr>
              <a:t>The following is an example of tuple unpacking:</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F3F71CD4-E6DC-0A6F-8685-8A22ABBBA922}"/>
              </a:ext>
            </a:extLst>
          </p:cNvPr>
          <p:cNvSpPr>
            <a:spLocks noGrp="1"/>
          </p:cNvSpPr>
          <p:nvPr>
            <p:ph type="title"/>
          </p:nvPr>
        </p:nvSpPr>
        <p:spPr/>
        <p:txBody>
          <a:bodyPr>
            <a:normAutofit/>
          </a:bodyPr>
          <a:lstStyle/>
          <a:p>
            <a:pPr>
              <a:lnSpc>
                <a:spcPct val="115000"/>
              </a:lnSpc>
            </a:pPr>
            <a:r>
              <a:rPr lang="en-IN"/>
              <a:t>Tuple Unpacking</a:t>
            </a:r>
            <a:endParaRPr lang="en-US">
              <a:solidFill>
                <a:srgbClr val="404040"/>
              </a:solidFill>
              <a:latin typeface="Open Sans" panose="020B0606030504020204" pitchFamily="34" charset="0"/>
            </a:endParaRPr>
          </a:p>
        </p:txBody>
      </p:sp>
      <p:sp>
        <p:nvSpPr>
          <p:cNvPr id="24" name="Brandline_LVC">
            <a:extLst>
              <a:ext uri="{FF2B5EF4-FFF2-40B4-BE49-F238E27FC236}">
                <a16:creationId xmlns:a16="http://schemas.microsoft.com/office/drawing/2014/main" id="{DC95DB72-346B-A540-82AF-76DBAA15E240}"/>
              </a:ext>
            </a:extLst>
          </p:cNvPr>
          <p:cNvSpPr/>
          <p:nvPr/>
        </p:nvSpPr>
        <p:spPr>
          <a:xfrm>
            <a:off x="6273800" y="869664"/>
            <a:ext cx="37029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BlueCodebox_Section">
            <a:extLst>
              <a:ext uri="{FF2B5EF4-FFF2-40B4-BE49-F238E27FC236}">
                <a16:creationId xmlns:a16="http://schemas.microsoft.com/office/drawing/2014/main" id="{CC6640EA-7202-8661-AE6A-82DD3EC9E95E}"/>
              </a:ext>
            </a:extLst>
          </p:cNvPr>
          <p:cNvGrpSpPr/>
          <p:nvPr/>
        </p:nvGrpSpPr>
        <p:grpSpPr>
          <a:xfrm>
            <a:off x="3053852" y="3094958"/>
            <a:ext cx="10185400" cy="4418763"/>
            <a:chOff x="3147305" y="2395185"/>
            <a:chExt cx="10226085" cy="4645204"/>
          </a:xfrm>
        </p:grpSpPr>
        <p:grpSp>
          <p:nvGrpSpPr>
            <p:cNvPr id="3" name="BlueCodebox_BG">
              <a:extLst>
                <a:ext uri="{FF2B5EF4-FFF2-40B4-BE49-F238E27FC236}">
                  <a16:creationId xmlns:a16="http://schemas.microsoft.com/office/drawing/2014/main" id="{EF04F55D-7CFA-0FA1-2D03-6F07FBA8936F}"/>
                </a:ext>
              </a:extLst>
            </p:cNvPr>
            <p:cNvGrpSpPr/>
            <p:nvPr/>
          </p:nvGrpSpPr>
          <p:grpSpPr>
            <a:xfrm>
              <a:off x="3147305" y="2395185"/>
              <a:ext cx="10226085" cy="4645204"/>
              <a:chOff x="3223425" y="2776100"/>
              <a:chExt cx="8459700" cy="4208375"/>
            </a:xfrm>
          </p:grpSpPr>
          <p:sp>
            <p:nvSpPr>
              <p:cNvPr id="6" name="Google Shape;960;g6d2a1fd03f_0_289">
                <a:extLst>
                  <a:ext uri="{FF2B5EF4-FFF2-40B4-BE49-F238E27FC236}">
                    <a16:creationId xmlns:a16="http://schemas.microsoft.com/office/drawing/2014/main" id="{F7C07E62-466E-338D-BBAC-8E7E7488B2EF}"/>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961;g6d2a1fd03f_0_289">
                <a:extLst>
                  <a:ext uri="{FF2B5EF4-FFF2-40B4-BE49-F238E27FC236}">
                    <a16:creationId xmlns:a16="http://schemas.microsoft.com/office/drawing/2014/main" id="{E7C47CF4-B150-EDC3-C8FD-37A61D6F9004}"/>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62;g6d2a1fd03f_0_289">
                <a:extLst>
                  <a:ext uri="{FF2B5EF4-FFF2-40B4-BE49-F238E27FC236}">
                    <a16:creationId xmlns:a16="http://schemas.microsoft.com/office/drawing/2014/main" id="{01F01BD7-4C2B-7AF9-2A57-6F9F661C16B5}"/>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 name="Code">
              <a:extLst>
                <a:ext uri="{FF2B5EF4-FFF2-40B4-BE49-F238E27FC236}">
                  <a16:creationId xmlns:a16="http://schemas.microsoft.com/office/drawing/2014/main" id="{B10080CA-B2EB-B87A-A49D-C2FC4C5A355C}"/>
                </a:ext>
              </a:extLst>
            </p:cNvPr>
            <p:cNvSpPr txBox="1"/>
            <p:nvPr/>
          </p:nvSpPr>
          <p:spPr>
            <a:xfrm>
              <a:off x="3737674" y="3156699"/>
              <a:ext cx="9041333"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#Tuple unpacking</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person = ("John", 25, "Developer")</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name, age, job = person</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print(name)  # Output: John</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print(age)   # Output: 25</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print(job)   # Output: Developer</a:t>
              </a:r>
            </a:p>
          </p:txBody>
        </p:sp>
      </p:grpSp>
    </p:spTree>
    <p:custDataLst>
      <p:tags r:id="rId1"/>
    </p:custDataLst>
    <p:extLst>
      <p:ext uri="{BB962C8B-B14F-4D97-AF65-F5344CB8AC3E}">
        <p14:creationId xmlns:p14="http://schemas.microsoft.com/office/powerpoint/2010/main" val="401026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D188D7-F37F-3D11-99BA-318FD665EFEF}"/>
              </a:ext>
            </a:extLst>
          </p:cNvPr>
          <p:cNvSpPr>
            <a:spLocks noGrp="1"/>
          </p:cNvSpPr>
          <p:nvPr>
            <p:ph type="body" idx="2"/>
          </p:nvPr>
        </p:nvSpPr>
        <p:spPr>
          <a:xfrm>
            <a:off x="8128000" y="3371850"/>
            <a:ext cx="7315200" cy="2056717"/>
          </a:xfrm>
        </p:spPr>
        <p:txBody>
          <a:bodyPr/>
          <a:lstStyle/>
          <a:p>
            <a:pPr>
              <a:lnSpc>
                <a:spcPct val="115000"/>
              </a:lnSpc>
            </a:pPr>
            <a:r>
              <a:rPr lang="en-IN">
                <a:solidFill>
                  <a:srgbClr val="404040"/>
                </a:solidFill>
                <a:latin typeface="Open Sans" panose="020B0606030504020204" pitchFamily="34" charset="0"/>
              </a:rPr>
              <a:t>Tuples are mutable.</a:t>
            </a:r>
          </a:p>
          <a:p>
            <a:pPr>
              <a:lnSpc>
                <a:spcPct val="115000"/>
              </a:lnSpc>
            </a:pPr>
            <a:r>
              <a:rPr lang="en-IN">
                <a:solidFill>
                  <a:srgbClr val="404040"/>
                </a:solidFill>
                <a:latin typeface="Open Sans" panose="020B0606030504020204" pitchFamily="34" charset="0"/>
              </a:rPr>
              <a:t>Tuples support item reassignment.</a:t>
            </a:r>
          </a:p>
          <a:p>
            <a:pPr>
              <a:lnSpc>
                <a:spcPct val="115000"/>
              </a:lnSpc>
            </a:pPr>
            <a:r>
              <a:rPr lang="en-US">
                <a:solidFill>
                  <a:srgbClr val="404040"/>
                </a:solidFill>
                <a:latin typeface="Open Sans" panose="020B0606030504020204" pitchFamily="34" charset="0"/>
              </a:rPr>
              <a:t>Tuples are faster than lists for iteration.</a:t>
            </a:r>
            <a:endParaRPr lang="en-IN">
              <a:solidFill>
                <a:srgbClr val="404040"/>
              </a:solidFill>
              <a:latin typeface="Open Sans" panose="020B0606030504020204" pitchFamily="34" charset="0"/>
            </a:endParaRPr>
          </a:p>
          <a:p>
            <a:pPr>
              <a:lnSpc>
                <a:spcPct val="115000"/>
              </a:lnSpc>
            </a:pPr>
            <a:r>
              <a:rPr lang="en-US">
                <a:solidFill>
                  <a:srgbClr val="404040"/>
                </a:solidFill>
                <a:latin typeface="Open Sans" panose="020B0606030504020204" pitchFamily="34" charset="0"/>
              </a:rPr>
              <a:t>Tuples can contain only integers.</a:t>
            </a:r>
            <a:endParaRPr lang="en-IN">
              <a:solidFill>
                <a:srgbClr val="404040"/>
              </a:solidFill>
              <a:latin typeface="Open Sans" panose="020B0606030504020204" pitchFamily="34" charset="0"/>
            </a:endParaRPr>
          </a:p>
        </p:txBody>
      </p:sp>
      <p:sp>
        <p:nvSpPr>
          <p:cNvPr id="3" name="Text Placeholder 2">
            <a:extLst>
              <a:ext uri="{FF2B5EF4-FFF2-40B4-BE49-F238E27FC236}">
                <a16:creationId xmlns:a16="http://schemas.microsoft.com/office/drawing/2014/main" id="{2D00D79A-AF56-4EC8-05D4-1DA7F4E5B1C6}"/>
              </a:ext>
            </a:extLst>
          </p:cNvPr>
          <p:cNvSpPr>
            <a:spLocks noGrp="1"/>
          </p:cNvSpPr>
          <p:nvPr>
            <p:ph type="body" idx="10"/>
          </p:nvPr>
        </p:nvSpPr>
        <p:spPr>
          <a:xfrm>
            <a:off x="8128000" y="2427401"/>
            <a:ext cx="7315200" cy="778675"/>
          </a:xfrm>
        </p:spPr>
        <p:txBody>
          <a:bodyPr/>
          <a:lstStyle/>
          <a:p>
            <a:pPr>
              <a:lnSpc>
                <a:spcPct val="115000"/>
              </a:lnSpc>
            </a:pPr>
            <a:r>
              <a:rPr lang="en-US">
                <a:solidFill>
                  <a:srgbClr val="404040"/>
                </a:solidFill>
                <a:latin typeface="Open Sans" panose="020B0606030504020204" pitchFamily="34" charset="0"/>
              </a:rPr>
              <a:t>Which of the following statements about tuples is true?</a:t>
            </a:r>
            <a:endParaRPr lang="en-IN">
              <a:solidFill>
                <a:srgbClr val="404040"/>
              </a:solidFill>
              <a:latin typeface="Open Sans" panose="020B0606030504020204" pitchFamily="34" charset="0"/>
            </a:endParaRPr>
          </a:p>
        </p:txBody>
      </p:sp>
    </p:spTree>
    <p:extLst>
      <p:ext uri="{BB962C8B-B14F-4D97-AF65-F5344CB8AC3E}">
        <p14:creationId xmlns:p14="http://schemas.microsoft.com/office/powerpoint/2010/main" val="981870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90B55-35BC-3876-B656-94B5BB2638EF}"/>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E02CE108-6AEB-6F5B-A005-AC407B0CB192}"/>
              </a:ext>
            </a:extLst>
          </p:cNvPr>
          <p:cNvSpPr>
            <a:spLocks noGrp="1"/>
          </p:cNvSpPr>
          <p:nvPr>
            <p:ph type="title"/>
          </p:nvPr>
        </p:nvSpPr>
        <p:spPr>
          <a:xfrm>
            <a:off x="2421576" y="329928"/>
            <a:ext cx="9696532" cy="646426"/>
          </a:xfrm>
        </p:spPr>
        <p:txBody>
          <a:bodyPr/>
          <a:lstStyle/>
          <a:p>
            <a:r>
              <a:rPr lang="en-US"/>
              <a:t>Working with Tuples in Python</a:t>
            </a:r>
            <a:endParaRPr lang="en-US">
              <a:latin typeface="+mn-lt"/>
            </a:endParaRPr>
          </a:p>
        </p:txBody>
      </p:sp>
      <p:sp>
        <p:nvSpPr>
          <p:cNvPr id="4" name="Text Placeholder 3">
            <a:extLst>
              <a:ext uri="{FF2B5EF4-FFF2-40B4-BE49-F238E27FC236}">
                <a16:creationId xmlns:a16="http://schemas.microsoft.com/office/drawing/2014/main" id="{AC499B43-AAE9-DAC5-DB29-14FC3B3F6D89}"/>
              </a:ext>
            </a:extLst>
          </p:cNvPr>
          <p:cNvSpPr>
            <a:spLocks noGrp="1"/>
          </p:cNvSpPr>
          <p:nvPr>
            <p:ph type="body" sz="quarter" idx="11"/>
          </p:nvPr>
        </p:nvSpPr>
        <p:spPr>
          <a:xfrm>
            <a:off x="1279501" y="2556374"/>
            <a:ext cx="13696999" cy="1186286"/>
          </a:xfrm>
        </p:spPr>
        <p:txBody>
          <a:bodyPr>
            <a:noAutofit/>
          </a:bodyPr>
          <a:lstStyle/>
          <a:p>
            <a:pPr>
              <a:lnSpc>
                <a:spcPct val="115000"/>
              </a:lnSpc>
            </a:pPr>
            <a:r>
              <a:rPr lang="en-US" b="1"/>
              <a:t>Overview: </a:t>
            </a:r>
          </a:p>
          <a:p>
            <a:pPr>
              <a:lnSpc>
                <a:spcPct val="115000"/>
              </a:lnSpc>
            </a:pPr>
            <a:endParaRPr lang="en-US" b="1"/>
          </a:p>
          <a:p>
            <a:pPr>
              <a:lnSpc>
                <a:spcPct val="100000"/>
              </a:lnSpc>
            </a:pPr>
            <a:r>
              <a:rPr lang="en-US"/>
              <a:t>This demo covers creating, accessing, and working with tuples in Python. You will learn how to retrieve elements, explore their immutability, and understand their performance benefits.</a:t>
            </a:r>
          </a:p>
        </p:txBody>
      </p:sp>
      <p:sp>
        <p:nvSpPr>
          <p:cNvPr id="5" name="Text Placeholder 4">
            <a:extLst>
              <a:ext uri="{FF2B5EF4-FFF2-40B4-BE49-F238E27FC236}">
                <a16:creationId xmlns:a16="http://schemas.microsoft.com/office/drawing/2014/main" id="{D704E75D-9F66-0388-27CF-C76C12CE323D}"/>
              </a:ext>
            </a:extLst>
          </p:cNvPr>
          <p:cNvSpPr>
            <a:spLocks noGrp="1"/>
          </p:cNvSpPr>
          <p:nvPr>
            <p:ph type="body" sz="quarter" idx="14"/>
          </p:nvPr>
        </p:nvSpPr>
        <p:spPr>
          <a:xfrm>
            <a:off x="13416914" y="1793560"/>
            <a:ext cx="565786" cy="574675"/>
          </a:xfrm>
        </p:spPr>
        <p:txBody>
          <a:bodyPr/>
          <a:lstStyle/>
          <a:p>
            <a:r>
              <a:rPr lang="en-IN"/>
              <a:t>10</a:t>
            </a:r>
          </a:p>
        </p:txBody>
      </p:sp>
      <p:sp>
        <p:nvSpPr>
          <p:cNvPr id="3" name="Rectangle: Rounded Corners 2">
            <a:extLst>
              <a:ext uri="{FF2B5EF4-FFF2-40B4-BE49-F238E27FC236}">
                <a16:creationId xmlns:a16="http://schemas.microsoft.com/office/drawing/2014/main" id="{ADF3C246-48A6-FA21-DBF1-ED6D72E8C4BF}"/>
              </a:ext>
            </a:extLst>
          </p:cNvPr>
          <p:cNvSpPr/>
          <p:nvPr/>
        </p:nvSpPr>
        <p:spPr>
          <a:xfrm>
            <a:off x="1649916" y="6422065"/>
            <a:ext cx="13109729" cy="1480471"/>
          </a:xfrm>
          <a:prstGeom prst="round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6" name="Rectangle: Rounded Corners 5">
            <a:extLst>
              <a:ext uri="{FF2B5EF4-FFF2-40B4-BE49-F238E27FC236}">
                <a16:creationId xmlns:a16="http://schemas.microsoft.com/office/drawing/2014/main" id="{99859E61-0B84-8799-D2DB-4CCA34D311B7}"/>
              </a:ext>
            </a:extLst>
          </p:cNvPr>
          <p:cNvSpPr/>
          <p:nvPr/>
        </p:nvSpPr>
        <p:spPr>
          <a:xfrm>
            <a:off x="2038805" y="6142669"/>
            <a:ext cx="1767652" cy="528084"/>
          </a:xfrm>
          <a:prstGeom prst="roundRect">
            <a:avLst/>
          </a:prstGeom>
          <a:solidFill>
            <a:srgbClr val="0171C0"/>
          </a:solid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7" name="Text Placeholder 3">
            <a:extLst>
              <a:ext uri="{FF2B5EF4-FFF2-40B4-BE49-F238E27FC236}">
                <a16:creationId xmlns:a16="http://schemas.microsoft.com/office/drawing/2014/main" id="{4860EE79-696F-286B-FD46-3EDC22CCC5A3}"/>
              </a:ext>
            </a:extLst>
          </p:cNvPr>
          <p:cNvSpPr txBox="1">
            <a:spLocks/>
          </p:cNvSpPr>
          <p:nvPr/>
        </p:nvSpPr>
        <p:spPr>
          <a:xfrm>
            <a:off x="2038804" y="6203218"/>
            <a:ext cx="1767652" cy="528084"/>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1">
                <a:solidFill>
                  <a:schemeClr val="bg1"/>
                </a:solidFill>
              </a:rPr>
              <a:t>Note:</a:t>
            </a:r>
          </a:p>
        </p:txBody>
      </p:sp>
      <p:sp>
        <p:nvSpPr>
          <p:cNvPr id="8" name="Text Placeholder 3">
            <a:extLst>
              <a:ext uri="{FF2B5EF4-FFF2-40B4-BE49-F238E27FC236}">
                <a16:creationId xmlns:a16="http://schemas.microsoft.com/office/drawing/2014/main" id="{CF5EC6A2-6DDB-A8DD-654A-DE59F66A3C18}"/>
              </a:ext>
            </a:extLst>
          </p:cNvPr>
          <p:cNvSpPr txBox="1">
            <a:spLocks/>
          </p:cNvSpPr>
          <p:nvPr/>
        </p:nvSpPr>
        <p:spPr>
          <a:xfrm>
            <a:off x="1945499" y="6829937"/>
            <a:ext cx="12567280" cy="861998"/>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t>Please download the demo document from the reference material section</a:t>
            </a:r>
          </a:p>
          <a:p>
            <a:pPr algn="ctr">
              <a:lnSpc>
                <a:spcPct val="100000"/>
              </a:lnSpc>
            </a:pPr>
            <a:r>
              <a:rPr lang="en-US"/>
              <a:t>for step-by-step guidance.</a:t>
            </a:r>
          </a:p>
        </p:txBody>
      </p:sp>
    </p:spTree>
    <p:custDataLst>
      <p:tags r:id="rId1"/>
    </p:custDataLst>
    <p:extLst>
      <p:ext uri="{BB962C8B-B14F-4D97-AF65-F5344CB8AC3E}">
        <p14:creationId xmlns:p14="http://schemas.microsoft.com/office/powerpoint/2010/main" val="2294866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Google Shape;24;p23">
            <a:extLst>
              <a:ext uri="{FF2B5EF4-FFF2-40B4-BE49-F238E27FC236}">
                <a16:creationId xmlns:a16="http://schemas.microsoft.com/office/drawing/2014/main" id="{B5829327-1B7A-9FBB-DADF-3FE357AB2FC9}"/>
              </a:ext>
            </a:extLst>
          </p:cNvPr>
          <p:cNvSpPr txBox="1">
            <a:spLocks noGrp="1"/>
          </p:cNvSpPr>
          <p:nvPr>
            <p:ph type="body" idx="10" hasCustomPrompt="1"/>
          </p:nvPr>
        </p:nvSpPr>
        <p:spPr>
          <a:xfrm>
            <a:off x="8128000" y="2186067"/>
            <a:ext cx="7207250" cy="4771870"/>
          </a:xfrm>
          <a:noFill/>
          <a:ln>
            <a:noFill/>
          </a:ln>
        </p:spPr>
        <p:txBody>
          <a:bodyPr spcFirstLastPara="1" wrap="square" lIns="91425" tIns="0" rIns="91425" bIns="108000" anchor="ctr" anchorCtr="0">
            <a:spAutoFit/>
          </a:bodyPr>
          <a:lstStyle>
            <a:lvl1pPr marL="342000" lvl="0" indent="-342900" algn="l">
              <a:lnSpc>
                <a:spcPct val="114000"/>
              </a:lnSpc>
              <a:spcBef>
                <a:spcPts val="1000"/>
              </a:spcBef>
              <a:spcAft>
                <a:spcPts val="0"/>
              </a:spcAft>
              <a:buClr>
                <a:schemeClr val="tx1">
                  <a:lumMod val="75000"/>
                  <a:lumOff val="25000"/>
                </a:schemeClr>
              </a:buClr>
              <a:buSzPts val="2200"/>
              <a:buFont typeface="Arial" panose="020B0604020202020204" pitchFamily="34" charset="0"/>
              <a:buChar char="•"/>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lnSpc>
                <a:spcPct val="115000"/>
              </a:lnSpc>
            </a:pPr>
            <a:r>
              <a:rPr lang="en-US">
                <a:solidFill>
                  <a:srgbClr val="404040"/>
                </a:solidFill>
                <a:latin typeface="Open Sans" pitchFamily="2" charset="0"/>
              </a:rPr>
              <a:t>Programming involves writing instructions that computers execute.</a:t>
            </a:r>
          </a:p>
          <a:p>
            <a:pPr>
              <a:lnSpc>
                <a:spcPct val="115000"/>
              </a:lnSpc>
            </a:pPr>
            <a:r>
              <a:rPr lang="en-US">
                <a:solidFill>
                  <a:srgbClr val="404040"/>
                </a:solidFill>
                <a:latin typeface="Open Sans" pitchFamily="2" charset="0"/>
              </a:rPr>
              <a:t>Programming languages include procedural, object-oriented, functional, and scripting types.</a:t>
            </a:r>
          </a:p>
          <a:p>
            <a:pPr>
              <a:lnSpc>
                <a:spcPct val="115000"/>
              </a:lnSpc>
            </a:pPr>
            <a:r>
              <a:rPr lang="en-IN">
                <a:solidFill>
                  <a:srgbClr val="404040"/>
                </a:solidFill>
                <a:latin typeface="Open Sans" pitchFamily="2" charset="0"/>
              </a:rPr>
              <a:t>Python provides a simple, readable syntax for efficient coding.</a:t>
            </a:r>
            <a:endParaRPr lang="en-US">
              <a:solidFill>
                <a:srgbClr val="404040"/>
              </a:solidFill>
              <a:latin typeface="Open Sans" pitchFamily="2" charset="0"/>
            </a:endParaRPr>
          </a:p>
          <a:p>
            <a:pPr>
              <a:lnSpc>
                <a:spcPct val="115000"/>
              </a:lnSpc>
            </a:pPr>
            <a:r>
              <a:rPr lang="en-US">
                <a:solidFill>
                  <a:srgbClr val="404040"/>
                </a:solidFill>
                <a:latin typeface="Open Sans" pitchFamily="2" charset="0"/>
              </a:rPr>
              <a:t>Python supports data science, AI, and ML with extensive libraries.</a:t>
            </a:r>
          </a:p>
          <a:p>
            <a:pPr>
              <a:lnSpc>
                <a:spcPct val="115000"/>
              </a:lnSpc>
            </a:pPr>
            <a:r>
              <a:rPr lang="en-US">
                <a:solidFill>
                  <a:srgbClr val="404040"/>
                </a:solidFill>
                <a:latin typeface="Open Sans" pitchFamily="2" charset="0"/>
              </a:rPr>
              <a:t>AI-powered tools like GitHub Copilot enhance coding but raise ethical concerns.</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E77C7-4AEC-E4CE-FD62-660D06F63C0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CA14504-1598-1B83-90CE-2F38D5F0E563}"/>
              </a:ext>
            </a:extLst>
          </p:cNvPr>
          <p:cNvSpPr>
            <a:spLocks noGrp="1"/>
          </p:cNvSpPr>
          <p:nvPr>
            <p:ph type="body" idx="10"/>
          </p:nvPr>
        </p:nvSpPr>
        <p:spPr>
          <a:xfrm>
            <a:off x="0" y="4114800"/>
            <a:ext cx="16256001" cy="914400"/>
          </a:xfrm>
        </p:spPr>
        <p:txBody>
          <a:bodyPr/>
          <a:lstStyle/>
          <a:p>
            <a:r>
              <a:rPr lang="en-US"/>
              <a:t>Dictionaries</a:t>
            </a:r>
          </a:p>
        </p:txBody>
      </p:sp>
    </p:spTree>
    <p:custDataLst>
      <p:tags r:id="rId1"/>
    </p:custDataLst>
    <p:extLst>
      <p:ext uri="{BB962C8B-B14F-4D97-AF65-F5344CB8AC3E}">
        <p14:creationId xmlns:p14="http://schemas.microsoft.com/office/powerpoint/2010/main" val="2811362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41E38-CF77-BC1F-8863-E24A1E215D86}"/>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055A0F21-8D79-EC55-B2DC-D526EB42507C}"/>
              </a:ext>
            </a:extLst>
          </p:cNvPr>
          <p:cNvSpPr>
            <a:spLocks noGrp="1"/>
          </p:cNvSpPr>
          <p:nvPr>
            <p:ph type="body" idx="10"/>
          </p:nvPr>
        </p:nvSpPr>
        <p:spPr>
          <a:xfrm>
            <a:off x="1916720" y="1587477"/>
            <a:ext cx="12459665" cy="903776"/>
          </a:xfrm>
        </p:spPr>
        <p:txBody>
          <a:bodyPr>
            <a:normAutofit/>
          </a:bodyPr>
          <a:lstStyle/>
          <a:p>
            <a:r>
              <a:rPr lang="en-US">
                <a:solidFill>
                  <a:srgbClr val="404040"/>
                </a:solidFill>
                <a:latin typeface="Open Sans" panose="020B0606030504020204" pitchFamily="34" charset="0"/>
              </a:rPr>
              <a:t>A dictionary is a mutable, unordered data structure that stores key-value pairs, allowing efficient data retrieval and modification. </a:t>
            </a:r>
            <a:r>
              <a:rPr lang="en-IN">
                <a:solidFill>
                  <a:srgbClr val="404040"/>
                </a:solidFill>
                <a:latin typeface="Open Sans" panose="020B0606030504020204" pitchFamily="34" charset="0"/>
              </a:rPr>
              <a:t>The following are its key characteristics:</a:t>
            </a:r>
          </a:p>
        </p:txBody>
      </p:sp>
      <p:sp>
        <p:nvSpPr>
          <p:cNvPr id="5" name="Title 4">
            <a:extLst>
              <a:ext uri="{FF2B5EF4-FFF2-40B4-BE49-F238E27FC236}">
                <a16:creationId xmlns:a16="http://schemas.microsoft.com/office/drawing/2014/main" id="{28C49CA0-4233-1517-04D5-C0C5B32CE42B}"/>
              </a:ext>
            </a:extLst>
          </p:cNvPr>
          <p:cNvSpPr>
            <a:spLocks noGrp="1"/>
          </p:cNvSpPr>
          <p:nvPr>
            <p:ph type="title"/>
          </p:nvPr>
        </p:nvSpPr>
        <p:spPr/>
        <p:txBody>
          <a:bodyPr>
            <a:normAutofit/>
          </a:bodyPr>
          <a:lstStyle/>
          <a:p>
            <a:pPr>
              <a:lnSpc>
                <a:spcPct val="115000"/>
              </a:lnSpc>
            </a:pPr>
            <a:r>
              <a:rPr lang="en-IN"/>
              <a:t>Dictionaries: Introduction</a:t>
            </a:r>
            <a:endParaRPr lang="en-US">
              <a:solidFill>
                <a:srgbClr val="404040"/>
              </a:solidFill>
              <a:latin typeface="Open Sans" panose="020B0606030504020204" pitchFamily="34" charset="0"/>
            </a:endParaRPr>
          </a:p>
        </p:txBody>
      </p:sp>
      <p:sp>
        <p:nvSpPr>
          <p:cNvPr id="24" name="Brandline_LVC">
            <a:extLst>
              <a:ext uri="{FF2B5EF4-FFF2-40B4-BE49-F238E27FC236}">
                <a16:creationId xmlns:a16="http://schemas.microsoft.com/office/drawing/2014/main" id="{039B58AF-57EF-1EE7-2CB5-0E0DD58F444D}"/>
              </a:ext>
            </a:extLst>
          </p:cNvPr>
          <p:cNvSpPr/>
          <p:nvPr/>
        </p:nvSpPr>
        <p:spPr>
          <a:xfrm>
            <a:off x="5270500" y="869664"/>
            <a:ext cx="571412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oogle Shape;5634;ge3efd1aa76_0_4906">
            <a:extLst>
              <a:ext uri="{FF2B5EF4-FFF2-40B4-BE49-F238E27FC236}">
                <a16:creationId xmlns:a16="http://schemas.microsoft.com/office/drawing/2014/main" id="{BF642A8C-BC78-8723-8A96-F15B09522A37}"/>
              </a:ext>
            </a:extLst>
          </p:cNvPr>
          <p:cNvSpPr/>
          <p:nvPr/>
        </p:nvSpPr>
        <p:spPr>
          <a:xfrm>
            <a:off x="7282752" y="5332060"/>
            <a:ext cx="1158529" cy="549519"/>
          </a:xfrm>
          <a:custGeom>
            <a:avLst/>
            <a:gdLst/>
            <a:ahLst/>
            <a:cxnLst/>
            <a:rect l="l" t="t" r="r" b="b"/>
            <a:pathLst>
              <a:path w="21298" h="21600" extrusionOk="0">
                <a:moveTo>
                  <a:pt x="59" y="6917"/>
                </a:moveTo>
                <a:cubicBezTo>
                  <a:pt x="1611" y="13906"/>
                  <a:pt x="16943" y="21600"/>
                  <a:pt x="21298" y="21600"/>
                </a:cubicBezTo>
                <a:lnTo>
                  <a:pt x="21298" y="12114"/>
                </a:lnTo>
                <a:cubicBezTo>
                  <a:pt x="18842" y="12114"/>
                  <a:pt x="11199" y="13221"/>
                  <a:pt x="2180" y="0"/>
                </a:cubicBezTo>
                <a:cubicBezTo>
                  <a:pt x="1062" y="1290"/>
                  <a:pt x="-302" y="5290"/>
                  <a:pt x="59" y="6917"/>
                </a:cubicBezTo>
                <a:close/>
              </a:path>
            </a:pathLst>
          </a:custGeom>
          <a:solidFill>
            <a:srgbClr val="DADCDC"/>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0" name="Google Shape;5635;ge3efd1aa76_0_4906">
            <a:extLst>
              <a:ext uri="{FF2B5EF4-FFF2-40B4-BE49-F238E27FC236}">
                <a16:creationId xmlns:a16="http://schemas.microsoft.com/office/drawing/2014/main" id="{AAA89ECF-D36A-C849-827D-264A73253787}"/>
              </a:ext>
            </a:extLst>
          </p:cNvPr>
          <p:cNvSpPr/>
          <p:nvPr/>
        </p:nvSpPr>
        <p:spPr>
          <a:xfrm>
            <a:off x="7282750" y="4660726"/>
            <a:ext cx="2242778" cy="961902"/>
          </a:xfrm>
          <a:custGeom>
            <a:avLst/>
            <a:gdLst/>
            <a:ahLst/>
            <a:cxnLst/>
            <a:rect l="l" t="t" r="r" b="b"/>
            <a:pathLst>
              <a:path w="21600" h="21600" extrusionOk="0">
                <a:moveTo>
                  <a:pt x="16847" y="0"/>
                </a:moveTo>
                <a:lnTo>
                  <a:pt x="17122" y="7099"/>
                </a:lnTo>
                <a:lnTo>
                  <a:pt x="4158" y="7099"/>
                </a:lnTo>
                <a:cubicBezTo>
                  <a:pt x="1862" y="7099"/>
                  <a:pt x="0" y="9711"/>
                  <a:pt x="0" y="12933"/>
                </a:cubicBezTo>
                <a:lnTo>
                  <a:pt x="0" y="19723"/>
                </a:lnTo>
                <a:lnTo>
                  <a:pt x="24" y="19723"/>
                </a:lnTo>
                <a:cubicBezTo>
                  <a:pt x="110" y="18557"/>
                  <a:pt x="441" y="17493"/>
                  <a:pt x="944" y="16635"/>
                </a:cubicBezTo>
                <a:cubicBezTo>
                  <a:pt x="1706" y="15332"/>
                  <a:pt x="2863" y="14501"/>
                  <a:pt x="4158" y="14501"/>
                </a:cubicBezTo>
                <a:lnTo>
                  <a:pt x="17122" y="14501"/>
                </a:lnTo>
                <a:lnTo>
                  <a:pt x="16959" y="21600"/>
                </a:lnTo>
                <a:lnTo>
                  <a:pt x="21600" y="10800"/>
                </a:lnTo>
                <a:cubicBezTo>
                  <a:pt x="21600" y="10800"/>
                  <a:pt x="16847" y="0"/>
                  <a:pt x="16847" y="0"/>
                </a:cubicBezTo>
                <a:close/>
              </a:path>
            </a:pathLst>
          </a:custGeom>
          <a:solidFill>
            <a:srgbClr val="EF6461"/>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1" name="Google Shape;5636;ge3efd1aa76_0_4906">
            <a:extLst>
              <a:ext uri="{FF2B5EF4-FFF2-40B4-BE49-F238E27FC236}">
                <a16:creationId xmlns:a16="http://schemas.microsoft.com/office/drawing/2014/main" id="{18F7CB5A-A642-CA9C-AC40-F193DDC7FA42}"/>
              </a:ext>
            </a:extLst>
          </p:cNvPr>
          <p:cNvSpPr/>
          <p:nvPr/>
        </p:nvSpPr>
        <p:spPr>
          <a:xfrm>
            <a:off x="8096921" y="5474896"/>
            <a:ext cx="310836" cy="428963"/>
          </a:xfrm>
          <a:custGeom>
            <a:avLst/>
            <a:gdLst/>
            <a:ahLst/>
            <a:cxnLst/>
            <a:rect l="l" t="t" r="r" b="b"/>
            <a:pathLst>
              <a:path w="21600" h="21600" extrusionOk="0">
                <a:moveTo>
                  <a:pt x="8385" y="21600"/>
                </a:moveTo>
                <a:cubicBezTo>
                  <a:pt x="15681" y="21600"/>
                  <a:pt x="21600" y="11930"/>
                  <a:pt x="21600" y="0"/>
                </a:cubicBezTo>
                <a:lnTo>
                  <a:pt x="4833" y="0"/>
                </a:lnTo>
                <a:cubicBezTo>
                  <a:pt x="4833" y="6728"/>
                  <a:pt x="2948" y="12736"/>
                  <a:pt x="0" y="16698"/>
                </a:cubicBezTo>
                <a:cubicBezTo>
                  <a:pt x="2281" y="19762"/>
                  <a:pt x="5201" y="21600"/>
                  <a:pt x="8385" y="21600"/>
                </a:cubicBezTo>
                <a:close/>
              </a:path>
            </a:pathLst>
          </a:custGeom>
          <a:solidFill>
            <a:srgbClr val="ECECEC"/>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2" name="Google Shape;5637;ge3efd1aa76_0_4906">
            <a:extLst>
              <a:ext uri="{FF2B5EF4-FFF2-40B4-BE49-F238E27FC236}">
                <a16:creationId xmlns:a16="http://schemas.microsoft.com/office/drawing/2014/main" id="{0F71F86E-36E9-F914-5914-0239CF3F7C67}"/>
              </a:ext>
            </a:extLst>
          </p:cNvPr>
          <p:cNvSpPr/>
          <p:nvPr/>
        </p:nvSpPr>
        <p:spPr>
          <a:xfrm>
            <a:off x="7368453" y="3660868"/>
            <a:ext cx="961902" cy="2242778"/>
          </a:xfrm>
          <a:custGeom>
            <a:avLst/>
            <a:gdLst/>
            <a:ahLst/>
            <a:cxnLst/>
            <a:rect l="l" t="t" r="r" b="b"/>
            <a:pathLst>
              <a:path w="21600" h="21600" extrusionOk="0">
                <a:moveTo>
                  <a:pt x="0" y="4753"/>
                </a:moveTo>
                <a:lnTo>
                  <a:pt x="7098" y="4479"/>
                </a:lnTo>
                <a:lnTo>
                  <a:pt x="7098" y="17442"/>
                </a:lnTo>
                <a:cubicBezTo>
                  <a:pt x="7098" y="19738"/>
                  <a:pt x="9711" y="21600"/>
                  <a:pt x="12933" y="21600"/>
                </a:cubicBezTo>
                <a:lnTo>
                  <a:pt x="19723" y="21600"/>
                </a:lnTo>
                <a:lnTo>
                  <a:pt x="19723" y="21576"/>
                </a:lnTo>
                <a:cubicBezTo>
                  <a:pt x="18557" y="21490"/>
                  <a:pt x="17493" y="21159"/>
                  <a:pt x="16635" y="20656"/>
                </a:cubicBezTo>
                <a:cubicBezTo>
                  <a:pt x="15332" y="19893"/>
                  <a:pt x="14501" y="18737"/>
                  <a:pt x="14501" y="17442"/>
                </a:cubicBezTo>
                <a:lnTo>
                  <a:pt x="14501" y="4479"/>
                </a:lnTo>
                <a:lnTo>
                  <a:pt x="21600" y="4641"/>
                </a:lnTo>
                <a:lnTo>
                  <a:pt x="10800" y="0"/>
                </a:lnTo>
                <a:cubicBezTo>
                  <a:pt x="10800" y="0"/>
                  <a:pt x="0" y="4753"/>
                  <a:pt x="0" y="4753"/>
                </a:cubicBezTo>
                <a:close/>
              </a:path>
            </a:pathLst>
          </a:custGeom>
          <a:solidFill>
            <a:srgbClr val="E4B363"/>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3" name="Google Shape;5638;ge3efd1aa76_0_4906">
            <a:extLst>
              <a:ext uri="{FF2B5EF4-FFF2-40B4-BE49-F238E27FC236}">
                <a16:creationId xmlns:a16="http://schemas.microsoft.com/office/drawing/2014/main" id="{8A25D479-D157-86C1-8A2B-601433358F54}"/>
              </a:ext>
            </a:extLst>
          </p:cNvPr>
          <p:cNvSpPr/>
          <p:nvPr/>
        </p:nvSpPr>
        <p:spPr>
          <a:xfrm>
            <a:off x="8668269" y="5689152"/>
            <a:ext cx="428963" cy="310896"/>
          </a:xfrm>
          <a:custGeom>
            <a:avLst/>
            <a:gdLst/>
            <a:ahLst/>
            <a:cxnLst/>
            <a:rect l="l" t="t" r="r" b="b"/>
            <a:pathLst>
              <a:path w="21600" h="21600" extrusionOk="0">
                <a:moveTo>
                  <a:pt x="21600" y="13217"/>
                </a:moveTo>
                <a:cubicBezTo>
                  <a:pt x="21600" y="5919"/>
                  <a:pt x="11930" y="0"/>
                  <a:pt x="0" y="0"/>
                </a:cubicBezTo>
                <a:lnTo>
                  <a:pt x="0" y="16769"/>
                </a:lnTo>
                <a:cubicBezTo>
                  <a:pt x="6729" y="16769"/>
                  <a:pt x="12736" y="18651"/>
                  <a:pt x="16698" y="21600"/>
                </a:cubicBezTo>
                <a:cubicBezTo>
                  <a:pt x="19761" y="19321"/>
                  <a:pt x="21600" y="16401"/>
                  <a:pt x="21600" y="13217"/>
                </a:cubicBezTo>
                <a:close/>
              </a:path>
            </a:pathLst>
          </a:custGeom>
          <a:solidFill>
            <a:srgbClr val="DADCDC"/>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4" name="Google Shape;5639;ge3efd1aa76_0_4906">
            <a:extLst>
              <a:ext uri="{FF2B5EF4-FFF2-40B4-BE49-F238E27FC236}">
                <a16:creationId xmlns:a16="http://schemas.microsoft.com/office/drawing/2014/main" id="{3904F172-8A6B-77E4-3E9B-321712A04DCE}"/>
              </a:ext>
            </a:extLst>
          </p:cNvPr>
          <p:cNvSpPr/>
          <p:nvPr/>
        </p:nvSpPr>
        <p:spPr>
          <a:xfrm>
            <a:off x="6854242" y="5760570"/>
            <a:ext cx="2242778" cy="961902"/>
          </a:xfrm>
          <a:custGeom>
            <a:avLst/>
            <a:gdLst/>
            <a:ahLst/>
            <a:cxnLst/>
            <a:rect l="l" t="t" r="r" b="b"/>
            <a:pathLst>
              <a:path w="21600" h="21600" extrusionOk="0">
                <a:moveTo>
                  <a:pt x="4753" y="21600"/>
                </a:moveTo>
                <a:lnTo>
                  <a:pt x="4478" y="14501"/>
                </a:lnTo>
                <a:lnTo>
                  <a:pt x="17442" y="14501"/>
                </a:lnTo>
                <a:cubicBezTo>
                  <a:pt x="19738" y="14501"/>
                  <a:pt x="21600" y="11889"/>
                  <a:pt x="21600" y="8667"/>
                </a:cubicBezTo>
                <a:lnTo>
                  <a:pt x="21600" y="1877"/>
                </a:lnTo>
                <a:lnTo>
                  <a:pt x="21576" y="1877"/>
                </a:lnTo>
                <a:cubicBezTo>
                  <a:pt x="21489" y="3043"/>
                  <a:pt x="21159" y="4107"/>
                  <a:pt x="20656" y="4965"/>
                </a:cubicBezTo>
                <a:cubicBezTo>
                  <a:pt x="19893" y="6268"/>
                  <a:pt x="18737" y="7099"/>
                  <a:pt x="17442" y="7099"/>
                </a:cubicBezTo>
                <a:lnTo>
                  <a:pt x="4478" y="7099"/>
                </a:lnTo>
                <a:lnTo>
                  <a:pt x="4641" y="0"/>
                </a:lnTo>
                <a:lnTo>
                  <a:pt x="0" y="10800"/>
                </a:lnTo>
                <a:cubicBezTo>
                  <a:pt x="0" y="10800"/>
                  <a:pt x="4753" y="21600"/>
                  <a:pt x="4753" y="21600"/>
                </a:cubicBezTo>
                <a:close/>
              </a:path>
            </a:pathLst>
          </a:custGeom>
          <a:solidFill>
            <a:srgbClr val="74D2DC"/>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5" name="Google Shape;5640;ge3efd1aa76_0_4906">
            <a:extLst>
              <a:ext uri="{FF2B5EF4-FFF2-40B4-BE49-F238E27FC236}">
                <a16:creationId xmlns:a16="http://schemas.microsoft.com/office/drawing/2014/main" id="{82F82C6D-45A8-8637-33C7-FAF48D8F3C16}"/>
              </a:ext>
            </a:extLst>
          </p:cNvPr>
          <p:cNvSpPr/>
          <p:nvPr/>
        </p:nvSpPr>
        <p:spPr>
          <a:xfrm>
            <a:off x="8096924" y="5474896"/>
            <a:ext cx="961902" cy="2242778"/>
          </a:xfrm>
          <a:custGeom>
            <a:avLst/>
            <a:gdLst/>
            <a:ahLst/>
            <a:cxnLst/>
            <a:rect l="l" t="t" r="r" b="b"/>
            <a:pathLst>
              <a:path w="21600" h="21600" extrusionOk="0">
                <a:moveTo>
                  <a:pt x="21600" y="16847"/>
                </a:moveTo>
                <a:lnTo>
                  <a:pt x="14502" y="17122"/>
                </a:lnTo>
                <a:lnTo>
                  <a:pt x="14502" y="4158"/>
                </a:lnTo>
                <a:cubicBezTo>
                  <a:pt x="14502" y="1862"/>
                  <a:pt x="11889" y="0"/>
                  <a:pt x="8667" y="0"/>
                </a:cubicBezTo>
                <a:lnTo>
                  <a:pt x="1877" y="0"/>
                </a:lnTo>
                <a:lnTo>
                  <a:pt x="1877" y="24"/>
                </a:lnTo>
                <a:cubicBezTo>
                  <a:pt x="3043" y="110"/>
                  <a:pt x="4107" y="441"/>
                  <a:pt x="4965" y="944"/>
                </a:cubicBezTo>
                <a:cubicBezTo>
                  <a:pt x="6268" y="1707"/>
                  <a:pt x="7099" y="2863"/>
                  <a:pt x="7099" y="4158"/>
                </a:cubicBezTo>
                <a:lnTo>
                  <a:pt x="7099" y="17122"/>
                </a:lnTo>
                <a:lnTo>
                  <a:pt x="0" y="16959"/>
                </a:lnTo>
                <a:lnTo>
                  <a:pt x="10800" y="21600"/>
                </a:lnTo>
                <a:cubicBezTo>
                  <a:pt x="10800" y="21600"/>
                  <a:pt x="21600" y="16847"/>
                  <a:pt x="21600" y="16847"/>
                </a:cubicBezTo>
                <a:close/>
              </a:path>
            </a:pathLst>
          </a:custGeom>
          <a:solidFill>
            <a:srgbClr val="8BAA4F"/>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6" name="Google Shape;5631;ge3efd1aa76_0_4906">
            <a:extLst>
              <a:ext uri="{FF2B5EF4-FFF2-40B4-BE49-F238E27FC236}">
                <a16:creationId xmlns:a16="http://schemas.microsoft.com/office/drawing/2014/main" id="{A102BD4B-2244-C8A5-C99C-164D26E8768C}"/>
              </a:ext>
            </a:extLst>
          </p:cNvPr>
          <p:cNvSpPr txBox="1"/>
          <p:nvPr/>
        </p:nvSpPr>
        <p:spPr>
          <a:xfrm>
            <a:off x="6105802" y="3084386"/>
            <a:ext cx="3467405" cy="481630"/>
          </a:xfrm>
          <a:prstGeom prst="rect">
            <a:avLst/>
          </a:prstGeom>
          <a:noFill/>
          <a:ln>
            <a:noFill/>
          </a:ln>
        </p:spPr>
        <p:txBody>
          <a:bodyPr spcFirstLastPara="1" wrap="square" lIns="91425" tIns="45700" rIns="91425" bIns="45700" anchor="t" anchorCtr="0">
            <a:spAutoFit/>
          </a:bodyPr>
          <a:lstStyle/>
          <a:p>
            <a:pPr lvl="0" algn="ctr">
              <a:lnSpc>
                <a:spcPct val="115000"/>
              </a:lnSpc>
              <a:buClr>
                <a:srgbClr val="000000"/>
              </a:buClr>
              <a:buSzPts val="2200"/>
            </a:pPr>
            <a:r>
              <a:rPr lang="en-US" sz="2200">
                <a:solidFill>
                  <a:srgbClr val="404040"/>
                </a:solidFill>
                <a:latin typeface="Open Sans" panose="020B0606030504020204" pitchFamily="34" charset="0"/>
                <a:ea typeface="Open Sans"/>
                <a:cs typeface="Open Sans"/>
                <a:sym typeface="Open Sans"/>
              </a:rPr>
              <a:t>Stores key-value pairs</a:t>
            </a:r>
          </a:p>
        </p:txBody>
      </p:sp>
      <p:sp>
        <p:nvSpPr>
          <p:cNvPr id="18" name="Google Shape;5631;ge3efd1aa76_0_4906">
            <a:extLst>
              <a:ext uri="{FF2B5EF4-FFF2-40B4-BE49-F238E27FC236}">
                <a16:creationId xmlns:a16="http://schemas.microsoft.com/office/drawing/2014/main" id="{3CD14D19-62E3-5B99-AD99-DED37ABBAA1A}"/>
              </a:ext>
            </a:extLst>
          </p:cNvPr>
          <p:cNvSpPr txBox="1"/>
          <p:nvPr/>
        </p:nvSpPr>
        <p:spPr>
          <a:xfrm>
            <a:off x="9525528" y="4660726"/>
            <a:ext cx="3046500" cy="870967"/>
          </a:xfrm>
          <a:prstGeom prst="rect">
            <a:avLst/>
          </a:prstGeom>
          <a:noFill/>
          <a:ln>
            <a:noFill/>
          </a:ln>
        </p:spPr>
        <p:txBody>
          <a:bodyPr spcFirstLastPara="1" wrap="square" lIns="91425" tIns="45700" rIns="91425" bIns="45700" anchor="t" anchorCtr="0">
            <a:spAutoFit/>
          </a:bodyPr>
          <a:lstStyle/>
          <a:p>
            <a:pPr lvl="0" algn="ctr">
              <a:lnSpc>
                <a:spcPct val="115000"/>
              </a:lnSpc>
              <a:buClr>
                <a:srgbClr val="000000"/>
              </a:buClr>
              <a:buSzPts val="2200"/>
            </a:pPr>
            <a:r>
              <a:rPr lang="en-IN" sz="2200">
                <a:solidFill>
                  <a:srgbClr val="404040"/>
                </a:solidFill>
                <a:latin typeface="Open Sans" panose="020B0606030504020204" pitchFamily="34" charset="0"/>
              </a:rPr>
              <a:t>Maintains an unordered structure</a:t>
            </a:r>
            <a:endParaRPr lang="en-US" sz="2200">
              <a:solidFill>
                <a:srgbClr val="404040"/>
              </a:solidFill>
              <a:latin typeface="Open Sans" panose="020B0606030504020204" pitchFamily="34" charset="0"/>
              <a:ea typeface="Open Sans"/>
              <a:cs typeface="Open Sans"/>
              <a:sym typeface="Open Sans"/>
            </a:endParaRPr>
          </a:p>
        </p:txBody>
      </p:sp>
      <p:sp>
        <p:nvSpPr>
          <p:cNvPr id="19" name="Google Shape;5631;ge3efd1aa76_0_4906">
            <a:extLst>
              <a:ext uri="{FF2B5EF4-FFF2-40B4-BE49-F238E27FC236}">
                <a16:creationId xmlns:a16="http://schemas.microsoft.com/office/drawing/2014/main" id="{14160A3B-B1D6-E8A3-834D-AF18401294FF}"/>
              </a:ext>
            </a:extLst>
          </p:cNvPr>
          <p:cNvSpPr txBox="1"/>
          <p:nvPr/>
        </p:nvSpPr>
        <p:spPr>
          <a:xfrm>
            <a:off x="7051714" y="7920533"/>
            <a:ext cx="3046500" cy="481630"/>
          </a:xfrm>
          <a:prstGeom prst="rect">
            <a:avLst/>
          </a:prstGeom>
          <a:noFill/>
          <a:ln>
            <a:noFill/>
          </a:ln>
        </p:spPr>
        <p:txBody>
          <a:bodyPr spcFirstLastPara="1" wrap="square" lIns="91425" tIns="45700" rIns="91425" bIns="45700" anchor="t" anchorCtr="0">
            <a:spAutoFit/>
          </a:bodyPr>
          <a:lstStyle/>
          <a:p>
            <a:pPr lvl="0" algn="ctr">
              <a:lnSpc>
                <a:spcPct val="115000"/>
              </a:lnSpc>
              <a:buClr>
                <a:srgbClr val="000000"/>
              </a:buClr>
              <a:buSzPts val="2200"/>
            </a:pPr>
            <a:r>
              <a:rPr lang="en-US" sz="2200">
                <a:solidFill>
                  <a:srgbClr val="404040"/>
                </a:solidFill>
                <a:latin typeface="Open Sans" panose="020B0606030504020204" pitchFamily="34" charset="0"/>
                <a:ea typeface="Open Sans"/>
                <a:cs typeface="Open Sans"/>
                <a:sym typeface="Open Sans"/>
              </a:rPr>
              <a:t>Supports mutability</a:t>
            </a:r>
          </a:p>
        </p:txBody>
      </p:sp>
      <p:sp>
        <p:nvSpPr>
          <p:cNvPr id="20" name="Google Shape;5631;ge3efd1aa76_0_4906">
            <a:extLst>
              <a:ext uri="{FF2B5EF4-FFF2-40B4-BE49-F238E27FC236}">
                <a16:creationId xmlns:a16="http://schemas.microsoft.com/office/drawing/2014/main" id="{4E1FF1B5-8491-BC7D-1051-4E39216CAAB9}"/>
              </a:ext>
            </a:extLst>
          </p:cNvPr>
          <p:cNvSpPr txBox="1"/>
          <p:nvPr/>
        </p:nvSpPr>
        <p:spPr>
          <a:xfrm>
            <a:off x="3408700" y="6018709"/>
            <a:ext cx="3467405" cy="481630"/>
          </a:xfrm>
          <a:prstGeom prst="rect">
            <a:avLst/>
          </a:prstGeom>
          <a:noFill/>
          <a:ln>
            <a:noFill/>
          </a:ln>
        </p:spPr>
        <p:txBody>
          <a:bodyPr spcFirstLastPara="1" wrap="square" lIns="91425" tIns="45700" rIns="91425" bIns="45700" anchor="t" anchorCtr="0">
            <a:spAutoFit/>
          </a:bodyPr>
          <a:lstStyle/>
          <a:p>
            <a:pPr lvl="0" algn="ctr">
              <a:lnSpc>
                <a:spcPct val="115000"/>
              </a:lnSpc>
              <a:buClr>
                <a:srgbClr val="000000"/>
              </a:buClr>
              <a:buSzPts val="2200"/>
            </a:pPr>
            <a:r>
              <a:rPr lang="en-US" sz="2200">
                <a:solidFill>
                  <a:srgbClr val="404040"/>
                </a:solidFill>
                <a:latin typeface="Open Sans" panose="020B0606030504020204" pitchFamily="34" charset="0"/>
                <a:ea typeface="Open Sans"/>
                <a:cs typeface="Open Sans"/>
                <a:sym typeface="Open Sans"/>
              </a:rPr>
              <a:t>Provides fast lookups</a:t>
            </a:r>
          </a:p>
        </p:txBody>
      </p:sp>
    </p:spTree>
    <p:custDataLst>
      <p:tags r:id="rId1"/>
    </p:custDataLst>
    <p:extLst>
      <p:ext uri="{BB962C8B-B14F-4D97-AF65-F5344CB8AC3E}">
        <p14:creationId xmlns:p14="http://schemas.microsoft.com/office/powerpoint/2010/main" val="511332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AFE689C7-90BE-5696-8B12-0CFFDD20FACA}"/>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D0FA50F5-D361-9E7E-EFC1-9470953A78DD}"/>
              </a:ext>
            </a:extLst>
          </p:cNvPr>
          <p:cNvSpPr>
            <a:spLocks noGrp="1"/>
          </p:cNvSpPr>
          <p:nvPr>
            <p:ph type="body" idx="1"/>
          </p:nvPr>
        </p:nvSpPr>
        <p:spPr>
          <a:xfrm>
            <a:off x="1898168" y="1512833"/>
            <a:ext cx="12459665" cy="903776"/>
          </a:xfrm>
        </p:spPr>
        <p:txBody>
          <a:bodyPr>
            <a:normAutofit/>
          </a:bodyPr>
          <a:lstStyle/>
          <a:p>
            <a:pPr algn="ctr"/>
            <a:r>
              <a:rPr lang="en-US">
                <a:solidFill>
                  <a:srgbClr val="404040"/>
                </a:solidFill>
                <a:latin typeface="Open Sans" panose="020B0606030504020204" pitchFamily="34" charset="0"/>
              </a:rPr>
              <a:t>The following is an example of how to create dictionaries:</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76FE281E-CF2B-CF16-16CD-0D1D96431AAA}"/>
              </a:ext>
            </a:extLst>
          </p:cNvPr>
          <p:cNvSpPr>
            <a:spLocks noGrp="1"/>
          </p:cNvSpPr>
          <p:nvPr>
            <p:ph type="title"/>
          </p:nvPr>
        </p:nvSpPr>
        <p:spPr/>
        <p:txBody>
          <a:bodyPr>
            <a:normAutofit/>
          </a:bodyPr>
          <a:lstStyle/>
          <a:p>
            <a:pPr>
              <a:lnSpc>
                <a:spcPct val="115000"/>
              </a:lnSpc>
            </a:pPr>
            <a:r>
              <a:rPr lang="en-US">
                <a:solidFill>
                  <a:srgbClr val="404040"/>
                </a:solidFill>
                <a:latin typeface="Open Sans" panose="020B0606030504020204" pitchFamily="34" charset="0"/>
              </a:rPr>
              <a:t>Creating Dictionaries</a:t>
            </a:r>
          </a:p>
        </p:txBody>
      </p:sp>
      <p:sp>
        <p:nvSpPr>
          <p:cNvPr id="24" name="Brandline_LVC">
            <a:extLst>
              <a:ext uri="{FF2B5EF4-FFF2-40B4-BE49-F238E27FC236}">
                <a16:creationId xmlns:a16="http://schemas.microsoft.com/office/drawing/2014/main" id="{20D02A90-AD32-D27A-CF53-CC349EC9A662}"/>
              </a:ext>
            </a:extLst>
          </p:cNvPr>
          <p:cNvSpPr/>
          <p:nvPr/>
        </p:nvSpPr>
        <p:spPr>
          <a:xfrm>
            <a:off x="5816601" y="869664"/>
            <a:ext cx="462073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6EA4F6C9-094B-DE3D-FF02-3DA5453EC8C9}"/>
              </a:ext>
            </a:extLst>
          </p:cNvPr>
          <p:cNvSpPr/>
          <p:nvPr/>
        </p:nvSpPr>
        <p:spPr>
          <a:xfrm>
            <a:off x="1977680" y="7637782"/>
            <a:ext cx="12831623" cy="1102201"/>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DD978741-F30E-4B9A-B07E-3D279836E96B}"/>
              </a:ext>
            </a:extLst>
          </p:cNvPr>
          <p:cNvSpPr/>
          <p:nvPr/>
        </p:nvSpPr>
        <p:spPr>
          <a:xfrm>
            <a:off x="2295732" y="7221540"/>
            <a:ext cx="3111154" cy="574245"/>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t>Note</a:t>
            </a:r>
          </a:p>
        </p:txBody>
      </p:sp>
      <p:sp>
        <p:nvSpPr>
          <p:cNvPr id="6" name="Text Placeholder 21">
            <a:extLst>
              <a:ext uri="{FF2B5EF4-FFF2-40B4-BE49-F238E27FC236}">
                <a16:creationId xmlns:a16="http://schemas.microsoft.com/office/drawing/2014/main" id="{F90DA0C5-419D-FED5-1A5C-B632313DFA55}"/>
              </a:ext>
            </a:extLst>
          </p:cNvPr>
          <p:cNvSpPr txBox="1">
            <a:spLocks/>
          </p:cNvSpPr>
          <p:nvPr/>
        </p:nvSpPr>
        <p:spPr>
          <a:xfrm>
            <a:off x="2163658" y="8005018"/>
            <a:ext cx="12459665" cy="574245"/>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Use dictionaries when you need to store data in key-value pairs.</a:t>
            </a:r>
            <a:endParaRPr lang="en-IN">
              <a:solidFill>
                <a:srgbClr val="404040"/>
              </a:solidFill>
              <a:latin typeface="Open Sans" panose="020B0606030504020204" pitchFamily="34" charset="0"/>
            </a:endParaRPr>
          </a:p>
        </p:txBody>
      </p:sp>
      <p:grpSp>
        <p:nvGrpSpPr>
          <p:cNvPr id="2" name="Google Shape;358;p54">
            <a:extLst>
              <a:ext uri="{FF2B5EF4-FFF2-40B4-BE49-F238E27FC236}">
                <a16:creationId xmlns:a16="http://schemas.microsoft.com/office/drawing/2014/main" id="{F77292D6-1E72-D7F9-D2C1-35AC8F0D2060}"/>
              </a:ext>
            </a:extLst>
          </p:cNvPr>
          <p:cNvGrpSpPr/>
          <p:nvPr/>
        </p:nvGrpSpPr>
        <p:grpSpPr>
          <a:xfrm>
            <a:off x="1451740" y="3503139"/>
            <a:ext cx="4295383" cy="2383168"/>
            <a:chOff x="10799959" y="3604013"/>
            <a:chExt cx="4295383" cy="2383168"/>
          </a:xfrm>
        </p:grpSpPr>
        <p:grpSp>
          <p:nvGrpSpPr>
            <p:cNvPr id="7" name="Google Shape;359;p54">
              <a:extLst>
                <a:ext uri="{FF2B5EF4-FFF2-40B4-BE49-F238E27FC236}">
                  <a16:creationId xmlns:a16="http://schemas.microsoft.com/office/drawing/2014/main" id="{321239C1-F00F-6EE5-9268-319A0161CCE2}"/>
                </a:ext>
              </a:extLst>
            </p:cNvPr>
            <p:cNvGrpSpPr/>
            <p:nvPr/>
          </p:nvGrpSpPr>
          <p:grpSpPr>
            <a:xfrm>
              <a:off x="10799959" y="3604013"/>
              <a:ext cx="4295383" cy="2383168"/>
              <a:chOff x="6047496" y="3603132"/>
              <a:chExt cx="4295383" cy="2383168"/>
            </a:xfrm>
          </p:grpSpPr>
          <p:sp>
            <p:nvSpPr>
              <p:cNvPr id="9" name="Google Shape;360;p54">
                <a:extLst>
                  <a:ext uri="{FF2B5EF4-FFF2-40B4-BE49-F238E27FC236}">
                    <a16:creationId xmlns:a16="http://schemas.microsoft.com/office/drawing/2014/main" id="{6BDE724B-4B94-D0B7-EE53-EDDB5ADD76F5}"/>
                  </a:ext>
                </a:extLst>
              </p:cNvPr>
              <p:cNvSpPr/>
              <p:nvPr/>
            </p:nvSpPr>
            <p:spPr>
              <a:xfrm>
                <a:off x="6534282" y="3838411"/>
                <a:ext cx="3808597" cy="2147889"/>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10" name="Google Shape;361;p54">
                <a:extLst>
                  <a:ext uri="{FF2B5EF4-FFF2-40B4-BE49-F238E27FC236}">
                    <a16:creationId xmlns:a16="http://schemas.microsoft.com/office/drawing/2014/main" id="{87026BF8-285B-FE23-39F6-1EBD99DF324E}"/>
                  </a:ext>
                </a:extLst>
              </p:cNvPr>
              <p:cNvSpPr/>
              <p:nvPr/>
            </p:nvSpPr>
            <p:spPr>
              <a:xfrm>
                <a:off x="6047496" y="3603132"/>
                <a:ext cx="2937753" cy="476726"/>
              </a:xfrm>
              <a:prstGeom prst="roundRect">
                <a:avLst>
                  <a:gd name="adj" fmla="val 16667"/>
                </a:avLst>
              </a:prstGeom>
              <a:solidFill>
                <a:srgbClr val="2E75B5"/>
              </a:solidFill>
              <a:ln>
                <a:noFill/>
              </a:ln>
            </p:spPr>
            <p:txBody>
              <a:bodyPr spcFirstLastPara="1" wrap="square" lIns="91422" tIns="45689" rIns="91422" bIns="45689" anchor="t" anchorCtr="0">
                <a:noAutofit/>
              </a:bodyPr>
              <a:lstStyle/>
              <a:p>
                <a:pPr algn="ctr">
                  <a:buClr>
                    <a:schemeClr val="lt1"/>
                  </a:buClr>
                  <a:buSzPts val="1200"/>
                </a:pPr>
                <a:r>
                  <a:rPr lang="en" sz="2200">
                    <a:solidFill>
                      <a:schemeClr val="lt1"/>
                    </a:solidFill>
                    <a:latin typeface="Open Sans"/>
                    <a:ea typeface="Open Sans"/>
                    <a:cs typeface="Open Sans"/>
                    <a:sym typeface="Open Sans"/>
                  </a:rPr>
                  <a:t>Syntax</a:t>
                </a:r>
                <a:endParaRPr sz="2200">
                  <a:solidFill>
                    <a:schemeClr val="dk1"/>
                  </a:solidFill>
                  <a:latin typeface="Calibri"/>
                  <a:ea typeface="Calibri"/>
                  <a:cs typeface="Calibri"/>
                  <a:sym typeface="Calibri"/>
                </a:endParaRPr>
              </a:p>
            </p:txBody>
          </p:sp>
        </p:grpSp>
        <p:sp>
          <p:nvSpPr>
            <p:cNvPr id="8" name="Google Shape;362;p54">
              <a:extLst>
                <a:ext uri="{FF2B5EF4-FFF2-40B4-BE49-F238E27FC236}">
                  <a16:creationId xmlns:a16="http://schemas.microsoft.com/office/drawing/2014/main" id="{3C672595-3390-7DA3-19C3-A6BA02715701}"/>
                </a:ext>
              </a:extLst>
            </p:cNvPr>
            <p:cNvSpPr txBox="1"/>
            <p:nvPr/>
          </p:nvSpPr>
          <p:spPr>
            <a:xfrm>
              <a:off x="11478968" y="4398510"/>
              <a:ext cx="3429187" cy="1260282"/>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IN" sz="2200" err="1">
                  <a:solidFill>
                    <a:srgbClr val="404040"/>
                  </a:solidFill>
                  <a:latin typeface="Open Sans" panose="020B0606030504020204" pitchFamily="34" charset="0"/>
                  <a:ea typeface="Open Sans"/>
                  <a:cs typeface="Open Sans"/>
                  <a:sym typeface="Open Sans"/>
                </a:rPr>
                <a:t>my_dict</a:t>
              </a:r>
              <a:r>
                <a:rPr lang="en-IN" sz="2200">
                  <a:solidFill>
                    <a:srgbClr val="404040"/>
                  </a:solidFill>
                  <a:latin typeface="Open Sans" panose="020B0606030504020204" pitchFamily="34" charset="0"/>
                  <a:ea typeface="Open Sans"/>
                  <a:cs typeface="Open Sans"/>
                  <a:sym typeface="Open Sans"/>
                </a:rPr>
                <a:t> = {key1:value1, key2:value2, key3:value3, …..}</a:t>
              </a:r>
              <a:endParaRPr sz="2200">
                <a:solidFill>
                  <a:srgbClr val="404040"/>
                </a:solidFill>
                <a:latin typeface="Open Sans" panose="020B0606030504020204" pitchFamily="34" charset="0"/>
                <a:ea typeface="Calibri"/>
                <a:cs typeface="Calibri"/>
                <a:sym typeface="Calibri"/>
              </a:endParaRPr>
            </a:p>
          </p:txBody>
        </p:sp>
      </p:grpSp>
      <p:grpSp>
        <p:nvGrpSpPr>
          <p:cNvPr id="11" name="BlueCodebox_Section">
            <a:extLst>
              <a:ext uri="{FF2B5EF4-FFF2-40B4-BE49-F238E27FC236}">
                <a16:creationId xmlns:a16="http://schemas.microsoft.com/office/drawing/2014/main" id="{A27979E7-192E-9853-5620-C0DEF24FCFE6}"/>
              </a:ext>
            </a:extLst>
          </p:cNvPr>
          <p:cNvGrpSpPr/>
          <p:nvPr/>
        </p:nvGrpSpPr>
        <p:grpSpPr>
          <a:xfrm>
            <a:off x="7023804" y="2213568"/>
            <a:ext cx="8144041" cy="4716864"/>
            <a:chOff x="3147305" y="2395184"/>
            <a:chExt cx="10226085" cy="4645205"/>
          </a:xfrm>
        </p:grpSpPr>
        <p:grpSp>
          <p:nvGrpSpPr>
            <p:cNvPr id="12" name="BlueCodebox_BG">
              <a:extLst>
                <a:ext uri="{FF2B5EF4-FFF2-40B4-BE49-F238E27FC236}">
                  <a16:creationId xmlns:a16="http://schemas.microsoft.com/office/drawing/2014/main" id="{545126D8-2C75-7247-5CC1-2B8A5E9C5C01}"/>
                </a:ext>
              </a:extLst>
            </p:cNvPr>
            <p:cNvGrpSpPr/>
            <p:nvPr/>
          </p:nvGrpSpPr>
          <p:grpSpPr>
            <a:xfrm>
              <a:off x="3147305" y="2395184"/>
              <a:ext cx="10226085" cy="4645205"/>
              <a:chOff x="3223425" y="2776099"/>
              <a:chExt cx="8459700" cy="4208376"/>
            </a:xfrm>
          </p:grpSpPr>
          <p:sp>
            <p:nvSpPr>
              <p:cNvPr id="14" name="Google Shape;960;g6d2a1fd03f_0_289">
                <a:extLst>
                  <a:ext uri="{FF2B5EF4-FFF2-40B4-BE49-F238E27FC236}">
                    <a16:creationId xmlns:a16="http://schemas.microsoft.com/office/drawing/2014/main" id="{A5696AE5-50ED-EB4D-3D06-440BEA15A1C8}"/>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961;g6d2a1fd03f_0_289">
                <a:extLst>
                  <a:ext uri="{FF2B5EF4-FFF2-40B4-BE49-F238E27FC236}">
                    <a16:creationId xmlns:a16="http://schemas.microsoft.com/office/drawing/2014/main" id="{ADAF7318-5F10-A57D-C41B-F216A6DD7615}"/>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962;g6d2a1fd03f_0_289">
                <a:extLst>
                  <a:ext uri="{FF2B5EF4-FFF2-40B4-BE49-F238E27FC236}">
                    <a16:creationId xmlns:a16="http://schemas.microsoft.com/office/drawing/2014/main" id="{62903C75-36D9-6334-713E-558E3C22E6C5}"/>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 name="Code">
              <a:extLst>
                <a:ext uri="{FF2B5EF4-FFF2-40B4-BE49-F238E27FC236}">
                  <a16:creationId xmlns:a16="http://schemas.microsoft.com/office/drawing/2014/main" id="{090A547C-A5A0-1959-E53D-C0C4C3FD3BAA}"/>
                </a:ext>
              </a:extLst>
            </p:cNvPr>
            <p:cNvSpPr txBox="1"/>
            <p:nvPr/>
          </p:nvSpPr>
          <p:spPr>
            <a:xfrm>
              <a:off x="3326916" y="2919064"/>
              <a:ext cx="9786246"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Creating a dictionary with key-value pairs</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student = {"name": "Alice", "age": 21, "course": "Computer Science"}</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Using the </a:t>
              </a:r>
              <a:r>
                <a:rPr lang="en-US" sz="1700" b="0" i="0" u="none" strike="noStrike" cap="none" err="1">
                  <a:latin typeface="Courier New"/>
                  <a:ea typeface="Courier New"/>
                  <a:cs typeface="Courier New"/>
                  <a:sym typeface="Courier New"/>
                </a:rPr>
                <a:t>dict</a:t>
              </a:r>
              <a:r>
                <a:rPr lang="en-US" sz="1700" b="0" i="0" u="none" strike="noStrike" cap="none">
                  <a:latin typeface="Courier New"/>
                  <a:ea typeface="Courier New"/>
                  <a:cs typeface="Courier New"/>
                  <a:sym typeface="Courier New"/>
                </a:rPr>
                <a:t>() constructor</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employee = </a:t>
              </a:r>
              <a:r>
                <a:rPr lang="en-US" sz="1700" b="0" i="0" u="none" strike="noStrike" cap="none" err="1">
                  <a:latin typeface="Courier New"/>
                  <a:ea typeface="Courier New"/>
                  <a:cs typeface="Courier New"/>
                  <a:sym typeface="Courier New"/>
                </a:rPr>
                <a:t>dict</a:t>
              </a:r>
              <a:r>
                <a:rPr lang="en-US" sz="1700" b="0" i="0" u="none" strike="noStrike" cap="none">
                  <a:latin typeface="Courier New"/>
                  <a:ea typeface="Courier New"/>
                  <a:cs typeface="Courier New"/>
                  <a:sym typeface="Courier New"/>
                </a:rPr>
                <a:t>(id=101, name="John", department="HR")</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print(student)  </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Output: {'name': 'Alice', 'age': 21, 'course': 'Computer Science'}</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print(employee)  </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Output: {'id': 101, 'name': 'John', 'department': 'HR'}</a:t>
              </a:r>
            </a:p>
          </p:txBody>
        </p:sp>
      </p:grpSp>
    </p:spTree>
    <p:custDataLst>
      <p:tags r:id="rId2"/>
    </p:custDataLst>
    <p:extLst>
      <p:ext uri="{BB962C8B-B14F-4D97-AF65-F5344CB8AC3E}">
        <p14:creationId xmlns:p14="http://schemas.microsoft.com/office/powerpoint/2010/main" val="1095344553"/>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DA53C-614B-036C-3AB9-16108AC235B5}"/>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13059EA2-6141-2167-5D2F-45DAAE73BA67}"/>
              </a:ext>
            </a:extLst>
          </p:cNvPr>
          <p:cNvSpPr>
            <a:spLocks noGrp="1"/>
          </p:cNvSpPr>
          <p:nvPr>
            <p:ph type="body" idx="10"/>
          </p:nvPr>
        </p:nvSpPr>
        <p:spPr>
          <a:xfrm>
            <a:off x="1916720" y="1512833"/>
            <a:ext cx="12459665" cy="903776"/>
          </a:xfrm>
        </p:spPr>
        <p:txBody>
          <a:bodyPr>
            <a:normAutofit/>
          </a:bodyPr>
          <a:lstStyle/>
          <a:p>
            <a:pPr algn="ctr"/>
            <a:r>
              <a:rPr lang="en-US">
                <a:solidFill>
                  <a:srgbClr val="404040"/>
                </a:solidFill>
                <a:latin typeface="Open Sans" panose="020B0606030504020204" pitchFamily="34" charset="0"/>
              </a:rPr>
              <a:t>The following is an example of accessing values using keys:</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74A7E0CE-D7C5-2343-6A11-E7E60E9805F9}"/>
              </a:ext>
            </a:extLst>
          </p:cNvPr>
          <p:cNvSpPr>
            <a:spLocks noGrp="1"/>
          </p:cNvSpPr>
          <p:nvPr>
            <p:ph type="title"/>
          </p:nvPr>
        </p:nvSpPr>
        <p:spPr/>
        <p:txBody>
          <a:bodyPr>
            <a:normAutofit/>
          </a:bodyPr>
          <a:lstStyle/>
          <a:p>
            <a:pPr>
              <a:lnSpc>
                <a:spcPct val="115000"/>
              </a:lnSpc>
            </a:pPr>
            <a:r>
              <a:rPr lang="en-IN">
                <a:solidFill>
                  <a:srgbClr val="404040"/>
                </a:solidFill>
                <a:latin typeface="Open Sans" panose="020B0606030504020204" pitchFamily="34" charset="0"/>
              </a:rPr>
              <a:t>Accessing Values</a:t>
            </a:r>
            <a:endParaRPr lang="en-US">
              <a:solidFill>
                <a:srgbClr val="404040"/>
              </a:solidFill>
              <a:latin typeface="Open Sans" panose="020B0606030504020204" pitchFamily="34" charset="0"/>
            </a:endParaRPr>
          </a:p>
        </p:txBody>
      </p:sp>
      <p:sp>
        <p:nvSpPr>
          <p:cNvPr id="24" name="Brandline_LVC">
            <a:extLst>
              <a:ext uri="{FF2B5EF4-FFF2-40B4-BE49-F238E27FC236}">
                <a16:creationId xmlns:a16="http://schemas.microsoft.com/office/drawing/2014/main" id="{578D39C5-6E59-EA88-E956-3C34A635B030}"/>
              </a:ext>
            </a:extLst>
          </p:cNvPr>
          <p:cNvSpPr/>
          <p:nvPr/>
        </p:nvSpPr>
        <p:spPr>
          <a:xfrm>
            <a:off x="6273800" y="869664"/>
            <a:ext cx="37267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BlueCodebox_Section">
            <a:extLst>
              <a:ext uri="{FF2B5EF4-FFF2-40B4-BE49-F238E27FC236}">
                <a16:creationId xmlns:a16="http://schemas.microsoft.com/office/drawing/2014/main" id="{D6B3F59D-9A19-C8E8-DC14-024A2B48A803}"/>
              </a:ext>
            </a:extLst>
          </p:cNvPr>
          <p:cNvGrpSpPr/>
          <p:nvPr/>
        </p:nvGrpSpPr>
        <p:grpSpPr>
          <a:xfrm>
            <a:off x="2952604" y="2585750"/>
            <a:ext cx="10387896" cy="4716864"/>
            <a:chOff x="3147305" y="2395184"/>
            <a:chExt cx="10226085" cy="4645205"/>
          </a:xfrm>
        </p:grpSpPr>
        <p:grpSp>
          <p:nvGrpSpPr>
            <p:cNvPr id="6" name="BlueCodebox_BG">
              <a:extLst>
                <a:ext uri="{FF2B5EF4-FFF2-40B4-BE49-F238E27FC236}">
                  <a16:creationId xmlns:a16="http://schemas.microsoft.com/office/drawing/2014/main" id="{6ABBF710-6951-3F92-B1F2-1BC67D1E66A9}"/>
                </a:ext>
              </a:extLst>
            </p:cNvPr>
            <p:cNvGrpSpPr/>
            <p:nvPr/>
          </p:nvGrpSpPr>
          <p:grpSpPr>
            <a:xfrm>
              <a:off x="3147305" y="2395184"/>
              <a:ext cx="10226085" cy="4645205"/>
              <a:chOff x="3223425" y="2776099"/>
              <a:chExt cx="8459700" cy="4208376"/>
            </a:xfrm>
          </p:grpSpPr>
          <p:sp>
            <p:nvSpPr>
              <p:cNvPr id="8" name="Google Shape;960;g6d2a1fd03f_0_289">
                <a:extLst>
                  <a:ext uri="{FF2B5EF4-FFF2-40B4-BE49-F238E27FC236}">
                    <a16:creationId xmlns:a16="http://schemas.microsoft.com/office/drawing/2014/main" id="{5CAD1BD6-0AB0-7191-7866-0A8B0A3F4D4B}"/>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61;g6d2a1fd03f_0_289">
                <a:extLst>
                  <a:ext uri="{FF2B5EF4-FFF2-40B4-BE49-F238E27FC236}">
                    <a16:creationId xmlns:a16="http://schemas.microsoft.com/office/drawing/2014/main" id="{F7EB6763-C743-C471-2E4F-739FF92939C9}"/>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962;g6d2a1fd03f_0_289">
                <a:extLst>
                  <a:ext uri="{FF2B5EF4-FFF2-40B4-BE49-F238E27FC236}">
                    <a16:creationId xmlns:a16="http://schemas.microsoft.com/office/drawing/2014/main" id="{CD9EEFAA-26BC-51E5-2B4C-92D68F8735AD}"/>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 name="Code">
              <a:extLst>
                <a:ext uri="{FF2B5EF4-FFF2-40B4-BE49-F238E27FC236}">
                  <a16:creationId xmlns:a16="http://schemas.microsoft.com/office/drawing/2014/main" id="{E4589028-48B6-3FB4-6444-E01806ED5241}"/>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Creating a dictionary with key-value pairs</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student = {"name": "Alice", "age": 21, "course": "Computer Science"}</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#accessing element using key</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print(student["name"])  # Output: Alice</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#accessing element using get method</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a:t>
              </a:r>
              <a:r>
                <a:rPr lang="en-US" sz="1700" b="0" i="0" u="none" strike="noStrike" cap="none" err="1">
                  <a:latin typeface="Courier New"/>
                  <a:ea typeface="Courier New"/>
                  <a:cs typeface="Courier New"/>
                  <a:sym typeface="Courier New"/>
                </a:rPr>
                <a:t>student.get</a:t>
              </a:r>
              <a:r>
                <a:rPr lang="en-US" sz="1700" b="0" i="0" u="none" strike="noStrike" cap="none">
                  <a:latin typeface="Courier New"/>
                  <a:ea typeface="Courier New"/>
                  <a:cs typeface="Courier New"/>
                  <a:sym typeface="Courier New"/>
                </a:rPr>
                <a:t>("age"))  # Output: 21</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a:t>
              </a:r>
              <a:r>
                <a:rPr lang="en-US" sz="1700" b="0" i="0" u="none" strike="noStrike" cap="none" err="1">
                  <a:latin typeface="Courier New"/>
                  <a:ea typeface="Courier New"/>
                  <a:cs typeface="Courier New"/>
                  <a:sym typeface="Courier New"/>
                </a:rPr>
                <a:t>student.get</a:t>
              </a:r>
              <a:r>
                <a:rPr lang="en-US" sz="1700" b="0" i="0" u="none" strike="noStrike" cap="none">
                  <a:latin typeface="Courier New"/>
                  <a:ea typeface="Courier New"/>
                  <a:cs typeface="Courier New"/>
                  <a:sym typeface="Courier New"/>
                </a:rPr>
                <a:t>("grade", "Not Found"))  # Output: Not Found</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p:txBody>
        </p:sp>
      </p:grpSp>
    </p:spTree>
    <p:custDataLst>
      <p:tags r:id="rId1"/>
    </p:custDataLst>
    <p:extLst>
      <p:ext uri="{BB962C8B-B14F-4D97-AF65-F5344CB8AC3E}">
        <p14:creationId xmlns:p14="http://schemas.microsoft.com/office/powerpoint/2010/main" val="3269701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A757B-C1A4-4FAB-5C5F-87987AB05BD7}"/>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43BCBC60-2205-DF03-4CDB-F016F5881F22}"/>
              </a:ext>
            </a:extLst>
          </p:cNvPr>
          <p:cNvSpPr>
            <a:spLocks noGrp="1"/>
          </p:cNvSpPr>
          <p:nvPr>
            <p:ph type="body" idx="10"/>
          </p:nvPr>
        </p:nvSpPr>
        <p:spPr>
          <a:xfrm>
            <a:off x="1916720" y="1512833"/>
            <a:ext cx="12459665" cy="903776"/>
          </a:xfrm>
        </p:spPr>
        <p:txBody>
          <a:bodyPr>
            <a:normAutofit/>
          </a:bodyPr>
          <a:lstStyle/>
          <a:p>
            <a:pPr algn="ctr"/>
            <a:r>
              <a:rPr lang="en-US">
                <a:solidFill>
                  <a:srgbClr val="404040"/>
                </a:solidFill>
                <a:latin typeface="Open Sans" panose="020B0606030504020204" pitchFamily="34" charset="0"/>
              </a:rPr>
              <a:t>The following is an example of modifying values using keys:</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FD001C65-C09A-BD2C-82E7-EB35F1782476}"/>
              </a:ext>
            </a:extLst>
          </p:cNvPr>
          <p:cNvSpPr>
            <a:spLocks noGrp="1"/>
          </p:cNvSpPr>
          <p:nvPr>
            <p:ph type="title"/>
          </p:nvPr>
        </p:nvSpPr>
        <p:spPr/>
        <p:txBody>
          <a:bodyPr>
            <a:normAutofit/>
          </a:bodyPr>
          <a:lstStyle/>
          <a:p>
            <a:pPr>
              <a:lnSpc>
                <a:spcPct val="115000"/>
              </a:lnSpc>
            </a:pPr>
            <a:r>
              <a:rPr lang="en-IN"/>
              <a:t>Modifying Values</a:t>
            </a:r>
            <a:endParaRPr lang="en-US">
              <a:solidFill>
                <a:srgbClr val="404040"/>
              </a:solidFill>
              <a:latin typeface="Open Sans" panose="020B0606030504020204" pitchFamily="34" charset="0"/>
            </a:endParaRPr>
          </a:p>
        </p:txBody>
      </p:sp>
      <p:sp>
        <p:nvSpPr>
          <p:cNvPr id="24" name="Brandline_LVC">
            <a:extLst>
              <a:ext uri="{FF2B5EF4-FFF2-40B4-BE49-F238E27FC236}">
                <a16:creationId xmlns:a16="http://schemas.microsoft.com/office/drawing/2014/main" id="{E77222D7-FE15-E454-5709-DE911CAA8AF1}"/>
              </a:ext>
            </a:extLst>
          </p:cNvPr>
          <p:cNvSpPr/>
          <p:nvPr/>
        </p:nvSpPr>
        <p:spPr>
          <a:xfrm>
            <a:off x="6235700" y="869664"/>
            <a:ext cx="37872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BlueCodebox_Section">
            <a:extLst>
              <a:ext uri="{FF2B5EF4-FFF2-40B4-BE49-F238E27FC236}">
                <a16:creationId xmlns:a16="http://schemas.microsoft.com/office/drawing/2014/main" id="{3852C4E4-578C-4C34-40C3-0C6B25BAB264}"/>
              </a:ext>
            </a:extLst>
          </p:cNvPr>
          <p:cNvGrpSpPr/>
          <p:nvPr/>
        </p:nvGrpSpPr>
        <p:grpSpPr>
          <a:xfrm>
            <a:off x="3226504" y="2585750"/>
            <a:ext cx="10387896" cy="4716864"/>
            <a:chOff x="3147305" y="2395184"/>
            <a:chExt cx="10226085" cy="4645205"/>
          </a:xfrm>
        </p:grpSpPr>
        <p:grpSp>
          <p:nvGrpSpPr>
            <p:cNvPr id="3" name="BlueCodebox_BG">
              <a:extLst>
                <a:ext uri="{FF2B5EF4-FFF2-40B4-BE49-F238E27FC236}">
                  <a16:creationId xmlns:a16="http://schemas.microsoft.com/office/drawing/2014/main" id="{C2FBF924-3E50-E3A5-9B5F-F70E7D292D50}"/>
                </a:ext>
              </a:extLst>
            </p:cNvPr>
            <p:cNvGrpSpPr/>
            <p:nvPr/>
          </p:nvGrpSpPr>
          <p:grpSpPr>
            <a:xfrm>
              <a:off x="3147305" y="2395184"/>
              <a:ext cx="10226085" cy="4645205"/>
              <a:chOff x="3223425" y="2776099"/>
              <a:chExt cx="8459700" cy="4208376"/>
            </a:xfrm>
          </p:grpSpPr>
          <p:sp>
            <p:nvSpPr>
              <p:cNvPr id="6" name="Google Shape;960;g6d2a1fd03f_0_289">
                <a:extLst>
                  <a:ext uri="{FF2B5EF4-FFF2-40B4-BE49-F238E27FC236}">
                    <a16:creationId xmlns:a16="http://schemas.microsoft.com/office/drawing/2014/main" id="{A5401F89-C55C-61C5-9BC8-6C055B6495A8}"/>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961;g6d2a1fd03f_0_289">
                <a:extLst>
                  <a:ext uri="{FF2B5EF4-FFF2-40B4-BE49-F238E27FC236}">
                    <a16:creationId xmlns:a16="http://schemas.microsoft.com/office/drawing/2014/main" id="{E796EE7C-C43A-8AC3-91FE-2DC53A258F7A}"/>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62;g6d2a1fd03f_0_289">
                <a:extLst>
                  <a:ext uri="{FF2B5EF4-FFF2-40B4-BE49-F238E27FC236}">
                    <a16:creationId xmlns:a16="http://schemas.microsoft.com/office/drawing/2014/main" id="{204D17A8-525F-6B7B-B17D-E7616DE7401B}"/>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 name="Code">
              <a:extLst>
                <a:ext uri="{FF2B5EF4-FFF2-40B4-BE49-F238E27FC236}">
                  <a16:creationId xmlns:a16="http://schemas.microsoft.com/office/drawing/2014/main" id="{EE7B09BE-6253-F9A7-538D-7794701B5145}"/>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Creating a dictionary with key-value pairs</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student = {"name": "Alice", "age": 21, "course": "Computer Science"}</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Modify and add elements</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student["age"] = 22  # Updating a value</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student["city"] = "New York"  # Adding a new key-value pair</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print(student)</a:t>
              </a:r>
            </a:p>
          </p:txBody>
        </p:sp>
      </p:grpSp>
    </p:spTree>
    <p:custDataLst>
      <p:tags r:id="rId1"/>
    </p:custDataLst>
    <p:extLst>
      <p:ext uri="{BB962C8B-B14F-4D97-AF65-F5344CB8AC3E}">
        <p14:creationId xmlns:p14="http://schemas.microsoft.com/office/powerpoint/2010/main" val="2632205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61EAB-8B03-5830-C6AD-4506A3E051BF}"/>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4C70D6D7-1B7C-774C-8FC7-EED030A5FCB0}"/>
              </a:ext>
            </a:extLst>
          </p:cNvPr>
          <p:cNvSpPr>
            <a:spLocks noGrp="1"/>
          </p:cNvSpPr>
          <p:nvPr>
            <p:ph type="body" idx="10"/>
          </p:nvPr>
        </p:nvSpPr>
        <p:spPr>
          <a:xfrm>
            <a:off x="1916720" y="1512833"/>
            <a:ext cx="12459665" cy="903776"/>
          </a:xfrm>
        </p:spPr>
        <p:txBody>
          <a:bodyPr>
            <a:normAutofit/>
          </a:bodyPr>
          <a:lstStyle/>
          <a:p>
            <a:pPr algn="ctr"/>
            <a:r>
              <a:rPr lang="en-US">
                <a:solidFill>
                  <a:srgbClr val="404040"/>
                </a:solidFill>
                <a:latin typeface="Open Sans" panose="020B0606030504020204" pitchFamily="34" charset="0"/>
              </a:rPr>
              <a:t>The following is an example of the different methods in a dictionary:</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021BEE41-7DFF-F28F-E5CE-1EA779E91E4A}"/>
              </a:ext>
            </a:extLst>
          </p:cNvPr>
          <p:cNvSpPr>
            <a:spLocks noGrp="1"/>
          </p:cNvSpPr>
          <p:nvPr>
            <p:ph type="title"/>
          </p:nvPr>
        </p:nvSpPr>
        <p:spPr/>
        <p:txBody>
          <a:bodyPr>
            <a:normAutofit/>
          </a:bodyPr>
          <a:lstStyle/>
          <a:p>
            <a:pPr>
              <a:lnSpc>
                <a:spcPct val="115000"/>
              </a:lnSpc>
            </a:pPr>
            <a:r>
              <a:rPr lang="en-IN"/>
              <a:t>Dictionary Methods</a:t>
            </a:r>
            <a:endParaRPr lang="en-US">
              <a:solidFill>
                <a:srgbClr val="404040"/>
              </a:solidFill>
              <a:latin typeface="Open Sans" panose="020B0606030504020204" pitchFamily="34" charset="0"/>
            </a:endParaRPr>
          </a:p>
        </p:txBody>
      </p:sp>
      <p:sp>
        <p:nvSpPr>
          <p:cNvPr id="24" name="Brandline_LVC">
            <a:extLst>
              <a:ext uri="{FF2B5EF4-FFF2-40B4-BE49-F238E27FC236}">
                <a16:creationId xmlns:a16="http://schemas.microsoft.com/office/drawing/2014/main" id="{91C93F6A-21C4-75DA-2F54-8DA6967DB546}"/>
              </a:ext>
            </a:extLst>
          </p:cNvPr>
          <p:cNvSpPr/>
          <p:nvPr/>
        </p:nvSpPr>
        <p:spPr>
          <a:xfrm>
            <a:off x="5943600" y="869664"/>
            <a:ext cx="4367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BlueCodebox_Section">
            <a:extLst>
              <a:ext uri="{FF2B5EF4-FFF2-40B4-BE49-F238E27FC236}">
                <a16:creationId xmlns:a16="http://schemas.microsoft.com/office/drawing/2014/main" id="{7D922743-09D2-9008-8019-6FDE84F58BC9}"/>
              </a:ext>
            </a:extLst>
          </p:cNvPr>
          <p:cNvGrpSpPr/>
          <p:nvPr/>
        </p:nvGrpSpPr>
        <p:grpSpPr>
          <a:xfrm>
            <a:off x="1518625" y="2079190"/>
            <a:ext cx="13783786" cy="6463919"/>
            <a:chOff x="3147305" y="2395184"/>
            <a:chExt cx="10226085" cy="4645205"/>
          </a:xfrm>
        </p:grpSpPr>
        <p:grpSp>
          <p:nvGrpSpPr>
            <p:cNvPr id="10" name="BlueCodebox_BG">
              <a:extLst>
                <a:ext uri="{FF2B5EF4-FFF2-40B4-BE49-F238E27FC236}">
                  <a16:creationId xmlns:a16="http://schemas.microsoft.com/office/drawing/2014/main" id="{CEC89601-F14C-F21E-67BF-97C15122F4A9}"/>
                </a:ext>
              </a:extLst>
            </p:cNvPr>
            <p:cNvGrpSpPr/>
            <p:nvPr/>
          </p:nvGrpSpPr>
          <p:grpSpPr>
            <a:xfrm>
              <a:off x="3147305" y="2395184"/>
              <a:ext cx="10226085" cy="4645205"/>
              <a:chOff x="3223425" y="2776099"/>
              <a:chExt cx="8459700" cy="4208376"/>
            </a:xfrm>
          </p:grpSpPr>
          <p:sp>
            <p:nvSpPr>
              <p:cNvPr id="12" name="Google Shape;960;g6d2a1fd03f_0_289">
                <a:extLst>
                  <a:ext uri="{FF2B5EF4-FFF2-40B4-BE49-F238E27FC236}">
                    <a16:creationId xmlns:a16="http://schemas.microsoft.com/office/drawing/2014/main" id="{92E4A5EA-E9A1-F483-6145-D4915034C647}"/>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61;g6d2a1fd03f_0_289">
                <a:extLst>
                  <a:ext uri="{FF2B5EF4-FFF2-40B4-BE49-F238E27FC236}">
                    <a16:creationId xmlns:a16="http://schemas.microsoft.com/office/drawing/2014/main" id="{3AA3CB72-C2D5-444D-A376-3151ED08BD25}"/>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962;g6d2a1fd03f_0_289">
                <a:extLst>
                  <a:ext uri="{FF2B5EF4-FFF2-40B4-BE49-F238E27FC236}">
                    <a16:creationId xmlns:a16="http://schemas.microsoft.com/office/drawing/2014/main" id="{0EBA454A-9E5E-CDB1-294F-5E706F61D37E}"/>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 name="Code">
              <a:extLst>
                <a:ext uri="{FF2B5EF4-FFF2-40B4-BE49-F238E27FC236}">
                  <a16:creationId xmlns:a16="http://schemas.microsoft.com/office/drawing/2014/main" id="{C7B95B9D-B906-EB49-1691-D3240EA100D4}"/>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Creating a dictionary with key-value pairs</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student = {"name": "Alice", "age": 21, "course": "Computer Science","city":"</a:t>
              </a:r>
              <a:r>
                <a:rPr lang="en-US" sz="1700" b="0" i="0" u="none" strike="noStrike" cap="none" err="1">
                  <a:latin typeface="Courier New"/>
                  <a:ea typeface="Courier New"/>
                  <a:cs typeface="Courier New"/>
                  <a:sym typeface="Courier New"/>
                </a:rPr>
                <a:t>Newyork</a:t>
              </a:r>
              <a:r>
                <a:rPr lang="en-US" sz="1700" b="0" i="0" u="none" strike="noStrike" cap="none">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#Returns a view object containing all keys in the dictionary</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a:t>
              </a:r>
              <a:r>
                <a:rPr lang="en-US" sz="1700" b="0" i="0" u="none" strike="noStrike" cap="none" err="1">
                  <a:latin typeface="Courier New"/>
                  <a:ea typeface="Courier New"/>
                  <a:cs typeface="Courier New"/>
                  <a:sym typeface="Courier New"/>
                </a:rPr>
                <a:t>student.keys</a:t>
              </a:r>
              <a:r>
                <a:rPr lang="en-US" sz="1700" b="0" i="0" u="none" strike="noStrike" cap="none">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#Returns a view object containing all values in the dictionary</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a:t>
              </a:r>
              <a:r>
                <a:rPr lang="en-US" sz="1700" b="0" i="0" u="none" strike="noStrike" cap="none" err="1">
                  <a:latin typeface="Courier New"/>
                  <a:ea typeface="Courier New"/>
                  <a:cs typeface="Courier New"/>
                  <a:sym typeface="Courier New"/>
                </a:rPr>
                <a:t>student.values</a:t>
              </a:r>
              <a:r>
                <a:rPr lang="en-US" sz="1700" b="0" i="0" u="none" strike="noStrike" cap="none">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#Returns a view object containing all key-value pairs as tuples</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a:t>
              </a:r>
              <a:r>
                <a:rPr lang="en-US" sz="1700" b="0" i="0" u="none" strike="noStrike" cap="none" err="1">
                  <a:latin typeface="Courier New"/>
                  <a:ea typeface="Courier New"/>
                  <a:cs typeface="Courier New"/>
                  <a:sym typeface="Courier New"/>
                </a:rPr>
                <a:t>student.items</a:t>
              </a:r>
              <a:r>
                <a:rPr lang="en-US" sz="1700" b="0" i="0" u="none" strike="noStrike" cap="none">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student = {"name": "Alice", "age": 22, "course": "Computer Science"}</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Removes and returns the value for the given key</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err="1">
                  <a:latin typeface="Courier New"/>
                  <a:ea typeface="Courier New"/>
                  <a:cs typeface="Courier New"/>
                  <a:sym typeface="Courier New"/>
                </a:rPr>
                <a:t>removed_value</a:t>
              </a:r>
              <a:r>
                <a:rPr lang="en-US" sz="1700" b="0" i="0" u="none" strike="noStrike" cap="none">
                  <a:latin typeface="Courier New"/>
                  <a:ea typeface="Courier New"/>
                  <a:cs typeface="Courier New"/>
                  <a:sym typeface="Courier New"/>
                </a:rPr>
                <a:t> = </a:t>
              </a:r>
              <a:r>
                <a:rPr lang="en-US" sz="1700" b="0" i="0" u="none" strike="noStrike" cap="none" err="1">
                  <a:latin typeface="Courier New"/>
                  <a:ea typeface="Courier New"/>
                  <a:cs typeface="Courier New"/>
                  <a:sym typeface="Courier New"/>
                </a:rPr>
                <a:t>student.pop</a:t>
              </a:r>
              <a:r>
                <a:rPr lang="en-US" sz="1700" b="0" i="0" u="none" strike="noStrike" cap="none">
                  <a:latin typeface="Courier New"/>
                  <a:ea typeface="Courier New"/>
                  <a:cs typeface="Courier New"/>
                  <a:sym typeface="Courier New"/>
                </a:rPr>
                <a:t>("age")</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print(student)  </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student = {"name": "Alice", "age": 22, "course": "Computer Science"}</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#Removes all key-value pairs, making the dictionary empty</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err="1">
                  <a:latin typeface="Courier New"/>
                  <a:ea typeface="Courier New"/>
                  <a:cs typeface="Courier New"/>
                  <a:sym typeface="Courier New"/>
                </a:rPr>
                <a:t>student.clear</a:t>
              </a:r>
              <a:r>
                <a:rPr lang="en-US" sz="1700" b="0" i="0" u="none" strike="noStrike" cap="none">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print(student) </a:t>
              </a:r>
            </a:p>
          </p:txBody>
        </p:sp>
      </p:grpSp>
    </p:spTree>
    <p:custDataLst>
      <p:tags r:id="rId1"/>
    </p:custDataLst>
    <p:extLst>
      <p:ext uri="{BB962C8B-B14F-4D97-AF65-F5344CB8AC3E}">
        <p14:creationId xmlns:p14="http://schemas.microsoft.com/office/powerpoint/2010/main" val="3663436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6F03620E-D4D9-50EB-E2A3-EAC7BFA3E2A1}"/>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73E04387-5206-198D-B6D0-EC26AAFB7C2F}"/>
              </a:ext>
            </a:extLst>
          </p:cNvPr>
          <p:cNvSpPr>
            <a:spLocks noGrp="1"/>
          </p:cNvSpPr>
          <p:nvPr>
            <p:ph type="body" idx="1"/>
          </p:nvPr>
        </p:nvSpPr>
        <p:spPr>
          <a:xfrm>
            <a:off x="1916720" y="1643460"/>
            <a:ext cx="12459665" cy="903776"/>
          </a:xfrm>
        </p:spPr>
        <p:txBody>
          <a:bodyPr>
            <a:normAutofit/>
          </a:bodyPr>
          <a:lstStyle/>
          <a:p>
            <a:pPr algn="ctr"/>
            <a:r>
              <a:rPr lang="en-US"/>
              <a:t>Dictionaries can contain other dictionaries, allowing hierarchical data structures.</a:t>
            </a:r>
          </a:p>
          <a:p>
            <a:pPr algn="ctr"/>
            <a:r>
              <a:rPr lang="en-US">
                <a:solidFill>
                  <a:srgbClr val="404040"/>
                </a:solidFill>
                <a:latin typeface="Open Sans" panose="020B0606030504020204" pitchFamily="34" charset="0"/>
              </a:rPr>
              <a:t>The following is an example of creating a nested dictionary:</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0ACAC1E5-66DE-3159-2D3C-9F4FBAFE13C5}"/>
              </a:ext>
            </a:extLst>
          </p:cNvPr>
          <p:cNvSpPr>
            <a:spLocks noGrp="1"/>
          </p:cNvSpPr>
          <p:nvPr>
            <p:ph type="title"/>
          </p:nvPr>
        </p:nvSpPr>
        <p:spPr/>
        <p:txBody>
          <a:bodyPr>
            <a:normAutofit/>
          </a:bodyPr>
          <a:lstStyle/>
          <a:p>
            <a:pPr>
              <a:lnSpc>
                <a:spcPct val="115000"/>
              </a:lnSpc>
            </a:pPr>
            <a:r>
              <a:rPr lang="en-IN"/>
              <a:t>Nested Dictionaries</a:t>
            </a:r>
            <a:endParaRPr lang="en-US">
              <a:solidFill>
                <a:srgbClr val="404040"/>
              </a:solidFill>
              <a:latin typeface="Open Sans" panose="020B0606030504020204" pitchFamily="34" charset="0"/>
            </a:endParaRPr>
          </a:p>
        </p:txBody>
      </p:sp>
      <p:sp>
        <p:nvSpPr>
          <p:cNvPr id="24" name="Brandline_LVC">
            <a:extLst>
              <a:ext uri="{FF2B5EF4-FFF2-40B4-BE49-F238E27FC236}">
                <a16:creationId xmlns:a16="http://schemas.microsoft.com/office/drawing/2014/main" id="{FF990682-3039-391A-68E8-E88B148073C8}"/>
              </a:ext>
            </a:extLst>
          </p:cNvPr>
          <p:cNvSpPr/>
          <p:nvPr/>
        </p:nvSpPr>
        <p:spPr>
          <a:xfrm>
            <a:off x="5943600" y="869664"/>
            <a:ext cx="43696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BlueCodebox_Section">
            <a:extLst>
              <a:ext uri="{FF2B5EF4-FFF2-40B4-BE49-F238E27FC236}">
                <a16:creationId xmlns:a16="http://schemas.microsoft.com/office/drawing/2014/main" id="{5F1516F1-9A7D-BD3E-BD70-4311EC92E462}"/>
              </a:ext>
            </a:extLst>
          </p:cNvPr>
          <p:cNvGrpSpPr/>
          <p:nvPr/>
        </p:nvGrpSpPr>
        <p:grpSpPr>
          <a:xfrm>
            <a:off x="1990124" y="2734132"/>
            <a:ext cx="12275752" cy="5756725"/>
            <a:chOff x="3147305" y="2395184"/>
            <a:chExt cx="10226085" cy="4645205"/>
          </a:xfrm>
        </p:grpSpPr>
        <p:grpSp>
          <p:nvGrpSpPr>
            <p:cNvPr id="4" name="BlueCodebox_BG">
              <a:extLst>
                <a:ext uri="{FF2B5EF4-FFF2-40B4-BE49-F238E27FC236}">
                  <a16:creationId xmlns:a16="http://schemas.microsoft.com/office/drawing/2014/main" id="{1354623C-7E3F-AA2F-F18D-AB1F5F8ACFBF}"/>
                </a:ext>
              </a:extLst>
            </p:cNvPr>
            <p:cNvGrpSpPr/>
            <p:nvPr/>
          </p:nvGrpSpPr>
          <p:grpSpPr>
            <a:xfrm>
              <a:off x="3147305" y="2395184"/>
              <a:ext cx="10226085" cy="4645205"/>
              <a:chOff x="3223425" y="2776099"/>
              <a:chExt cx="8459700" cy="4208376"/>
            </a:xfrm>
          </p:grpSpPr>
          <p:sp>
            <p:nvSpPr>
              <p:cNvPr id="7" name="Google Shape;960;g6d2a1fd03f_0_289">
                <a:extLst>
                  <a:ext uri="{FF2B5EF4-FFF2-40B4-BE49-F238E27FC236}">
                    <a16:creationId xmlns:a16="http://schemas.microsoft.com/office/drawing/2014/main" id="{B54F6E1F-BA77-7407-5982-79C9AA91693B}"/>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961;g6d2a1fd03f_0_289">
                <a:extLst>
                  <a:ext uri="{FF2B5EF4-FFF2-40B4-BE49-F238E27FC236}">
                    <a16:creationId xmlns:a16="http://schemas.microsoft.com/office/drawing/2014/main" id="{1AA87B68-0CC6-7C45-80BD-806EE3B951BF}"/>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962;g6d2a1fd03f_0_289">
                <a:extLst>
                  <a:ext uri="{FF2B5EF4-FFF2-40B4-BE49-F238E27FC236}">
                    <a16:creationId xmlns:a16="http://schemas.microsoft.com/office/drawing/2014/main" id="{9D0EA636-A19A-9DC5-970F-2C265B4B51C7}"/>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 name="Code">
              <a:extLst>
                <a:ext uri="{FF2B5EF4-FFF2-40B4-BE49-F238E27FC236}">
                  <a16:creationId xmlns:a16="http://schemas.microsoft.com/office/drawing/2014/main" id="{25E3695B-6B1A-E33D-CB2D-74BBCB6CBF26}"/>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Nested dictionary</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company = {</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"CEO": {"name": "Alice", "age": 45},</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"Manager": {"name": "Bob", "age": 38},</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"Intern": {"name": "Charlie", "age": 22}</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Accessing nested dictionary values</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print(company["CEO"]["name"])  # Output: Alice</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print(company["Manager"]["age"])  # Output: 38</a:t>
              </a:r>
            </a:p>
          </p:txBody>
        </p:sp>
      </p:grpSp>
    </p:spTree>
    <p:custDataLst>
      <p:tags r:id="rId2"/>
    </p:custDataLst>
    <p:extLst>
      <p:ext uri="{BB962C8B-B14F-4D97-AF65-F5344CB8AC3E}">
        <p14:creationId xmlns:p14="http://schemas.microsoft.com/office/powerpoint/2010/main" val="283297320"/>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BAAA87-6A54-5ACD-5806-CBC6C9E24557}"/>
              </a:ext>
            </a:extLst>
          </p:cNvPr>
          <p:cNvSpPr>
            <a:spLocks noGrp="1"/>
          </p:cNvSpPr>
          <p:nvPr>
            <p:ph type="body" idx="2"/>
          </p:nvPr>
        </p:nvSpPr>
        <p:spPr>
          <a:xfrm>
            <a:off x="8128000" y="3418344"/>
            <a:ext cx="7315200" cy="2056717"/>
          </a:xfrm>
        </p:spPr>
        <p:txBody>
          <a:bodyPr/>
          <a:lstStyle/>
          <a:p>
            <a:pPr>
              <a:lnSpc>
                <a:spcPct val="115000"/>
              </a:lnSpc>
            </a:pPr>
            <a:r>
              <a:rPr lang="en-IN">
                <a:solidFill>
                  <a:srgbClr val="404040"/>
                </a:solidFill>
                <a:latin typeface="Open Sans" panose="020B0606030504020204" pitchFamily="34" charset="0"/>
              </a:rPr>
              <a:t>get()</a:t>
            </a:r>
          </a:p>
          <a:p>
            <a:pPr>
              <a:lnSpc>
                <a:spcPct val="115000"/>
              </a:lnSpc>
            </a:pPr>
            <a:r>
              <a:rPr lang="en-IN">
                <a:solidFill>
                  <a:srgbClr val="404040"/>
                </a:solidFill>
                <a:latin typeface="Open Sans" panose="020B0606030504020204" pitchFamily="34" charset="0"/>
              </a:rPr>
              <a:t>items()</a:t>
            </a:r>
          </a:p>
          <a:p>
            <a:pPr>
              <a:lnSpc>
                <a:spcPct val="115000"/>
              </a:lnSpc>
            </a:pPr>
            <a:r>
              <a:rPr lang="en-IN">
                <a:solidFill>
                  <a:srgbClr val="404040"/>
                </a:solidFill>
                <a:latin typeface="Open Sans" panose="020B0606030504020204" pitchFamily="34" charset="0"/>
              </a:rPr>
              <a:t>keys()</a:t>
            </a:r>
          </a:p>
          <a:p>
            <a:pPr>
              <a:lnSpc>
                <a:spcPct val="115000"/>
              </a:lnSpc>
            </a:pPr>
            <a:r>
              <a:rPr lang="en-IN">
                <a:solidFill>
                  <a:srgbClr val="404040"/>
                </a:solidFill>
                <a:latin typeface="Open Sans" panose="020B0606030504020204" pitchFamily="34" charset="0"/>
              </a:rPr>
              <a:t>values()</a:t>
            </a:r>
          </a:p>
        </p:txBody>
      </p:sp>
      <p:sp>
        <p:nvSpPr>
          <p:cNvPr id="3" name="Text Placeholder 2">
            <a:extLst>
              <a:ext uri="{FF2B5EF4-FFF2-40B4-BE49-F238E27FC236}">
                <a16:creationId xmlns:a16="http://schemas.microsoft.com/office/drawing/2014/main" id="{E963BFE2-B64E-A271-8FBA-C8337BA2EB86}"/>
              </a:ext>
            </a:extLst>
          </p:cNvPr>
          <p:cNvSpPr>
            <a:spLocks noGrp="1"/>
          </p:cNvSpPr>
          <p:nvPr>
            <p:ph type="body" idx="10"/>
          </p:nvPr>
        </p:nvSpPr>
        <p:spPr>
          <a:xfrm>
            <a:off x="8128000" y="2430800"/>
            <a:ext cx="7315200" cy="771878"/>
          </a:xfrm>
        </p:spPr>
        <p:txBody>
          <a:bodyPr/>
          <a:lstStyle/>
          <a:p>
            <a:pPr>
              <a:lnSpc>
                <a:spcPct val="115000"/>
              </a:lnSpc>
            </a:pPr>
            <a:r>
              <a:rPr lang="en-US">
                <a:solidFill>
                  <a:srgbClr val="404040"/>
                </a:solidFill>
                <a:latin typeface="Open Sans" panose="020B0606030504020204" pitchFamily="34" charset="0"/>
              </a:rPr>
              <a:t>Which method is used to get the value of a key in a dictionary safely without raising an error?</a:t>
            </a:r>
            <a:endParaRPr lang="en-IN">
              <a:solidFill>
                <a:srgbClr val="404040"/>
              </a:solidFill>
              <a:latin typeface="Open Sans" panose="020B0606030504020204" pitchFamily="34" charset="0"/>
            </a:endParaRPr>
          </a:p>
        </p:txBody>
      </p:sp>
    </p:spTree>
    <p:extLst>
      <p:ext uri="{BB962C8B-B14F-4D97-AF65-F5344CB8AC3E}">
        <p14:creationId xmlns:p14="http://schemas.microsoft.com/office/powerpoint/2010/main" val="3347837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87AF4-4C75-D9B5-ADAF-E8C9F0055B26}"/>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D2482CE3-2F5F-242B-D134-289BFABFBC3F}"/>
              </a:ext>
            </a:extLst>
          </p:cNvPr>
          <p:cNvSpPr>
            <a:spLocks noGrp="1"/>
          </p:cNvSpPr>
          <p:nvPr>
            <p:ph type="title"/>
          </p:nvPr>
        </p:nvSpPr>
        <p:spPr>
          <a:xfrm>
            <a:off x="2421576" y="329928"/>
            <a:ext cx="9696532" cy="646426"/>
          </a:xfrm>
        </p:spPr>
        <p:txBody>
          <a:bodyPr/>
          <a:lstStyle/>
          <a:p>
            <a:r>
              <a:rPr lang="en-US"/>
              <a:t>Working with Dictionaries in Python</a:t>
            </a:r>
            <a:endParaRPr lang="en-US">
              <a:latin typeface="+mn-lt"/>
            </a:endParaRPr>
          </a:p>
        </p:txBody>
      </p:sp>
      <p:sp>
        <p:nvSpPr>
          <p:cNvPr id="4" name="Text Placeholder 3">
            <a:extLst>
              <a:ext uri="{FF2B5EF4-FFF2-40B4-BE49-F238E27FC236}">
                <a16:creationId xmlns:a16="http://schemas.microsoft.com/office/drawing/2014/main" id="{877CA138-CA8E-5190-1AAF-52D2A4A510F6}"/>
              </a:ext>
            </a:extLst>
          </p:cNvPr>
          <p:cNvSpPr>
            <a:spLocks noGrp="1"/>
          </p:cNvSpPr>
          <p:nvPr>
            <p:ph type="body" sz="quarter" idx="11"/>
          </p:nvPr>
        </p:nvSpPr>
        <p:spPr>
          <a:xfrm>
            <a:off x="1279501" y="2556374"/>
            <a:ext cx="13696999" cy="1186286"/>
          </a:xfrm>
        </p:spPr>
        <p:txBody>
          <a:bodyPr>
            <a:noAutofit/>
          </a:bodyPr>
          <a:lstStyle/>
          <a:p>
            <a:pPr>
              <a:lnSpc>
                <a:spcPct val="100000"/>
              </a:lnSpc>
            </a:pPr>
            <a:r>
              <a:rPr lang="en-US" b="1"/>
              <a:t>Overview: </a:t>
            </a:r>
          </a:p>
          <a:p>
            <a:pPr>
              <a:lnSpc>
                <a:spcPct val="100000"/>
              </a:lnSpc>
            </a:pPr>
            <a:endParaRPr lang="en-US" b="1"/>
          </a:p>
          <a:p>
            <a:pPr>
              <a:lnSpc>
                <a:spcPct val="115000"/>
              </a:lnSpc>
            </a:pPr>
            <a:r>
              <a:rPr lang="en-US">
                <a:solidFill>
                  <a:srgbClr val="404040"/>
                </a:solidFill>
              </a:rPr>
              <a:t>This demo covers creating, updating, and retrieving data using Python dictionaries. You will learn how to store key-value pairs, modify entries, and efficiently access data.</a:t>
            </a:r>
          </a:p>
        </p:txBody>
      </p:sp>
      <p:sp>
        <p:nvSpPr>
          <p:cNvPr id="5" name="Text Placeholder 4">
            <a:extLst>
              <a:ext uri="{FF2B5EF4-FFF2-40B4-BE49-F238E27FC236}">
                <a16:creationId xmlns:a16="http://schemas.microsoft.com/office/drawing/2014/main" id="{1635FC04-A17B-2562-14C6-5B71E15C6C56}"/>
              </a:ext>
            </a:extLst>
          </p:cNvPr>
          <p:cNvSpPr>
            <a:spLocks noGrp="1"/>
          </p:cNvSpPr>
          <p:nvPr>
            <p:ph type="body" sz="quarter" idx="14"/>
          </p:nvPr>
        </p:nvSpPr>
        <p:spPr>
          <a:xfrm>
            <a:off x="13416914" y="1793560"/>
            <a:ext cx="565786" cy="574675"/>
          </a:xfrm>
        </p:spPr>
        <p:txBody>
          <a:bodyPr/>
          <a:lstStyle/>
          <a:p>
            <a:r>
              <a:rPr lang="en-IN"/>
              <a:t>10</a:t>
            </a:r>
          </a:p>
        </p:txBody>
      </p:sp>
      <p:sp>
        <p:nvSpPr>
          <p:cNvPr id="3" name="Rectangle: Rounded Corners 2">
            <a:extLst>
              <a:ext uri="{FF2B5EF4-FFF2-40B4-BE49-F238E27FC236}">
                <a16:creationId xmlns:a16="http://schemas.microsoft.com/office/drawing/2014/main" id="{31487B7E-4C59-D5B9-239A-4C6AC75354F4}"/>
              </a:ext>
            </a:extLst>
          </p:cNvPr>
          <p:cNvSpPr/>
          <p:nvPr/>
        </p:nvSpPr>
        <p:spPr>
          <a:xfrm>
            <a:off x="1649916" y="6422065"/>
            <a:ext cx="13109729" cy="1480471"/>
          </a:xfrm>
          <a:prstGeom prst="round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6" name="Rectangle: Rounded Corners 5">
            <a:extLst>
              <a:ext uri="{FF2B5EF4-FFF2-40B4-BE49-F238E27FC236}">
                <a16:creationId xmlns:a16="http://schemas.microsoft.com/office/drawing/2014/main" id="{DC2989C9-A3BF-51F8-38DF-B9FC79AB9D37}"/>
              </a:ext>
            </a:extLst>
          </p:cNvPr>
          <p:cNvSpPr/>
          <p:nvPr/>
        </p:nvSpPr>
        <p:spPr>
          <a:xfrm>
            <a:off x="2038805" y="6142669"/>
            <a:ext cx="1767652" cy="528084"/>
          </a:xfrm>
          <a:prstGeom prst="roundRect">
            <a:avLst/>
          </a:prstGeom>
          <a:solidFill>
            <a:srgbClr val="0171C0"/>
          </a:solid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7" name="Text Placeholder 3">
            <a:extLst>
              <a:ext uri="{FF2B5EF4-FFF2-40B4-BE49-F238E27FC236}">
                <a16:creationId xmlns:a16="http://schemas.microsoft.com/office/drawing/2014/main" id="{870D742C-6987-E65F-1FF2-101A294149A5}"/>
              </a:ext>
            </a:extLst>
          </p:cNvPr>
          <p:cNvSpPr txBox="1">
            <a:spLocks/>
          </p:cNvSpPr>
          <p:nvPr/>
        </p:nvSpPr>
        <p:spPr>
          <a:xfrm>
            <a:off x="2038804" y="6203218"/>
            <a:ext cx="1767652" cy="528084"/>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1">
                <a:solidFill>
                  <a:schemeClr val="bg1"/>
                </a:solidFill>
              </a:rPr>
              <a:t>Note:</a:t>
            </a:r>
          </a:p>
        </p:txBody>
      </p:sp>
      <p:sp>
        <p:nvSpPr>
          <p:cNvPr id="8" name="Text Placeholder 3">
            <a:extLst>
              <a:ext uri="{FF2B5EF4-FFF2-40B4-BE49-F238E27FC236}">
                <a16:creationId xmlns:a16="http://schemas.microsoft.com/office/drawing/2014/main" id="{B69882FF-7583-D1D8-A53B-956355D338D5}"/>
              </a:ext>
            </a:extLst>
          </p:cNvPr>
          <p:cNvSpPr txBox="1">
            <a:spLocks/>
          </p:cNvSpPr>
          <p:nvPr/>
        </p:nvSpPr>
        <p:spPr>
          <a:xfrm>
            <a:off x="1945499" y="6829937"/>
            <a:ext cx="12567280" cy="861998"/>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t>Please download the demo document from the reference material section</a:t>
            </a:r>
          </a:p>
          <a:p>
            <a:pPr algn="ctr">
              <a:lnSpc>
                <a:spcPct val="100000"/>
              </a:lnSpc>
            </a:pPr>
            <a:r>
              <a:rPr lang="en-US"/>
              <a:t>for step-by-step guidance.</a:t>
            </a:r>
          </a:p>
        </p:txBody>
      </p:sp>
    </p:spTree>
    <p:custDataLst>
      <p:tags r:id="rId1"/>
    </p:custDataLst>
    <p:extLst>
      <p:ext uri="{BB962C8B-B14F-4D97-AF65-F5344CB8AC3E}">
        <p14:creationId xmlns:p14="http://schemas.microsoft.com/office/powerpoint/2010/main" val="181783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0A930-3D76-588C-11B7-339E22F20BD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1F97626-D040-73D4-6600-93EB60A5AE57}"/>
              </a:ext>
            </a:extLst>
          </p:cNvPr>
          <p:cNvSpPr>
            <a:spLocks noGrp="1"/>
          </p:cNvSpPr>
          <p:nvPr>
            <p:ph type="body" idx="10"/>
          </p:nvPr>
        </p:nvSpPr>
        <p:spPr>
          <a:xfrm>
            <a:off x="0" y="4114800"/>
            <a:ext cx="16256001" cy="914400"/>
          </a:xfrm>
        </p:spPr>
        <p:txBody>
          <a:bodyPr/>
          <a:lstStyle/>
          <a:p>
            <a:r>
              <a:rPr lang="en-US"/>
              <a:t>Sets</a:t>
            </a:r>
          </a:p>
        </p:txBody>
      </p:sp>
    </p:spTree>
    <p:custDataLst>
      <p:tags r:id="rId1"/>
    </p:custDataLst>
    <p:extLst>
      <p:ext uri="{BB962C8B-B14F-4D97-AF65-F5344CB8AC3E}">
        <p14:creationId xmlns:p14="http://schemas.microsoft.com/office/powerpoint/2010/main" val="474088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3" name="Text Placeholder 2">
            <a:extLst>
              <a:ext uri="{FF2B5EF4-FFF2-40B4-BE49-F238E27FC236}">
                <a16:creationId xmlns:a16="http://schemas.microsoft.com/office/drawing/2014/main" id="{C60C7ACD-CDC1-8359-1680-9560358405D4}"/>
              </a:ext>
            </a:extLst>
          </p:cNvPr>
          <p:cNvSpPr>
            <a:spLocks noGrp="1"/>
          </p:cNvSpPr>
          <p:nvPr>
            <p:ph type="body" sz="quarter" idx="12"/>
          </p:nvPr>
        </p:nvSpPr>
        <p:spPr>
          <a:xfrm>
            <a:off x="7858897" y="2107267"/>
            <a:ext cx="7584303" cy="5518562"/>
          </a:xfrm>
        </p:spPr>
        <p:txBody>
          <a:bodyPr/>
          <a:lstStyle/>
          <a:p>
            <a:pPr>
              <a:lnSpc>
                <a:spcPct val="115000"/>
              </a:lnSpc>
            </a:pPr>
            <a:r>
              <a:rPr lang="en-US">
                <a:solidFill>
                  <a:srgbClr val="404040"/>
                </a:solidFill>
              </a:rPr>
              <a:t>As a junior software developer, you need to optimize a program that processes large amounts of data efficiently. Your goal is to store, retrieve, and manipulate data effectively while ensuring code readability and performance.</a:t>
            </a:r>
          </a:p>
          <a:p>
            <a:pPr>
              <a:lnSpc>
                <a:spcPct val="115000"/>
              </a:lnSpc>
            </a:pPr>
            <a:endParaRPr lang="en-US">
              <a:solidFill>
                <a:srgbClr val="404040"/>
              </a:solidFill>
            </a:endParaRPr>
          </a:p>
          <a:p>
            <a:pPr>
              <a:lnSpc>
                <a:spcPct val="115000"/>
              </a:lnSpc>
            </a:pPr>
            <a:r>
              <a:rPr lang="en-US">
                <a:solidFill>
                  <a:srgbClr val="404040"/>
                </a:solidFill>
              </a:rPr>
              <a:t>To achieve this, you must choose the right data structures for different scenarios and implement control flow and loops to automate operations. You also need to use functions to modularize your code and avoid redundancy.</a:t>
            </a:r>
          </a:p>
          <a:p>
            <a:pPr>
              <a:lnSpc>
                <a:spcPct val="115000"/>
              </a:lnSpc>
            </a:pPr>
            <a:endParaRPr lang="en-US">
              <a:solidFill>
                <a:srgbClr val="404040"/>
              </a:solidFill>
            </a:endParaRPr>
          </a:p>
          <a:p>
            <a:pPr>
              <a:lnSpc>
                <a:spcPct val="115000"/>
              </a:lnSpc>
            </a:pPr>
            <a:r>
              <a:rPr lang="en-US">
                <a:solidFill>
                  <a:srgbClr val="404040"/>
                </a:solidFill>
              </a:rPr>
              <a:t>How do you decide which data structure to use for a specific task?</a:t>
            </a:r>
          </a:p>
        </p:txBody>
      </p:sp>
    </p:spTree>
    <p:custDataLst>
      <p:tags r:id="rId1"/>
    </p:custDataLst>
    <p:extLst>
      <p:ext uri="{BB962C8B-B14F-4D97-AF65-F5344CB8AC3E}">
        <p14:creationId xmlns:p14="http://schemas.microsoft.com/office/powerpoint/2010/main" val="10242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4C31F-1EE2-A5F7-E43D-029CF8783200}"/>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A98873C0-09B5-8597-46A3-8EF05781E480}"/>
              </a:ext>
            </a:extLst>
          </p:cNvPr>
          <p:cNvSpPr>
            <a:spLocks noGrp="1"/>
          </p:cNvSpPr>
          <p:nvPr>
            <p:ph type="body" idx="10"/>
          </p:nvPr>
        </p:nvSpPr>
        <p:spPr>
          <a:xfrm>
            <a:off x="1957160" y="1479127"/>
            <a:ext cx="12459665" cy="903776"/>
          </a:xfrm>
        </p:spPr>
        <p:txBody>
          <a:bodyPr anchor="ctr">
            <a:normAutofit/>
          </a:bodyPr>
          <a:lstStyle/>
          <a:p>
            <a:r>
              <a:rPr lang="en-US">
                <a:solidFill>
                  <a:srgbClr val="404040"/>
                </a:solidFill>
                <a:latin typeface="Open Sans" panose="020B0606030504020204" pitchFamily="34" charset="0"/>
              </a:rPr>
              <a:t>A set is a collection of unique elements. The following are key characteristics of a set: </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BEB97B1E-BBA3-E977-42BC-B2E106D0C4D2}"/>
              </a:ext>
            </a:extLst>
          </p:cNvPr>
          <p:cNvSpPr>
            <a:spLocks noGrp="1"/>
          </p:cNvSpPr>
          <p:nvPr>
            <p:ph type="title"/>
          </p:nvPr>
        </p:nvSpPr>
        <p:spPr/>
        <p:txBody>
          <a:bodyPr>
            <a:normAutofit/>
          </a:bodyPr>
          <a:lstStyle/>
          <a:p>
            <a:pPr>
              <a:lnSpc>
                <a:spcPct val="115000"/>
              </a:lnSpc>
            </a:pPr>
            <a:r>
              <a:rPr lang="en-IN"/>
              <a:t>Sets: Introduction</a:t>
            </a:r>
            <a:endParaRPr lang="en-US">
              <a:solidFill>
                <a:srgbClr val="404040"/>
              </a:solidFill>
              <a:latin typeface="Open Sans" panose="020B0606030504020204" pitchFamily="34" charset="0"/>
            </a:endParaRPr>
          </a:p>
        </p:txBody>
      </p:sp>
      <p:sp>
        <p:nvSpPr>
          <p:cNvPr id="24" name="Brandline_LVC">
            <a:extLst>
              <a:ext uri="{FF2B5EF4-FFF2-40B4-BE49-F238E27FC236}">
                <a16:creationId xmlns:a16="http://schemas.microsoft.com/office/drawing/2014/main" id="{A7D05F17-7D31-820B-28FF-A28CAAA356A4}"/>
              </a:ext>
            </a:extLst>
          </p:cNvPr>
          <p:cNvSpPr/>
          <p:nvPr/>
        </p:nvSpPr>
        <p:spPr>
          <a:xfrm>
            <a:off x="6146801" y="869664"/>
            <a:ext cx="39579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ADA8440E-7D0C-36C4-F466-93ED96FD28D3}"/>
              </a:ext>
            </a:extLst>
          </p:cNvPr>
          <p:cNvGrpSpPr/>
          <p:nvPr/>
        </p:nvGrpSpPr>
        <p:grpSpPr>
          <a:xfrm rot="18900000" flipH="1" flipV="1">
            <a:off x="8377821" y="4757995"/>
            <a:ext cx="750205" cy="1661219"/>
            <a:chOff x="5520106" y="1962152"/>
            <a:chExt cx="826642" cy="1830478"/>
          </a:xfrm>
        </p:grpSpPr>
        <p:sp>
          <p:nvSpPr>
            <p:cNvPr id="7" name="Freeform 20">
              <a:extLst>
                <a:ext uri="{FF2B5EF4-FFF2-40B4-BE49-F238E27FC236}">
                  <a16:creationId xmlns:a16="http://schemas.microsoft.com/office/drawing/2014/main" id="{5E0400B1-E590-B45A-1A78-A9227C1F3970}"/>
                </a:ext>
              </a:extLst>
            </p:cNvPr>
            <p:cNvSpPr/>
            <p:nvPr/>
          </p:nvSpPr>
          <p:spPr>
            <a:xfrm rot="5400000">
              <a:off x="5018188" y="2464070"/>
              <a:ext cx="1830477" cy="826642"/>
            </a:xfrm>
            <a:custGeom>
              <a:avLst/>
              <a:gdLst>
                <a:gd name="connsiteX0" fmla="*/ 1 w 1830477"/>
                <a:gd name="connsiteY0" fmla="*/ 826642 h 826642"/>
                <a:gd name="connsiteX1" fmla="*/ 1 w 1830477"/>
                <a:gd name="connsiteY1" fmla="*/ 413323 h 826642"/>
                <a:gd name="connsiteX2" fmla="*/ 834892 w 1830477"/>
                <a:gd name="connsiteY2" fmla="*/ 413323 h 826642"/>
                <a:gd name="connsiteX3" fmla="*/ 834892 w 1830477"/>
                <a:gd name="connsiteY3" fmla="*/ 413322 h 826642"/>
                <a:gd name="connsiteX4" fmla="*/ 834892 w 1830477"/>
                <a:gd name="connsiteY4" fmla="*/ 413322 h 826642"/>
                <a:gd name="connsiteX5" fmla="*/ 834892 w 1830477"/>
                <a:gd name="connsiteY5" fmla="*/ 211143 h 826642"/>
                <a:gd name="connsiteX6" fmla="*/ 1428205 w 1830477"/>
                <a:gd name="connsiteY6" fmla="*/ 211143 h 826642"/>
                <a:gd name="connsiteX7" fmla="*/ 1428205 w 1830477"/>
                <a:gd name="connsiteY7" fmla="*/ 4391 h 826642"/>
                <a:gd name="connsiteX8" fmla="*/ 1830477 w 1830477"/>
                <a:gd name="connsiteY8" fmla="*/ 413322 h 826642"/>
                <a:gd name="connsiteX9" fmla="*/ 1830474 w 1830477"/>
                <a:gd name="connsiteY9" fmla="*/ 413322 h 826642"/>
                <a:gd name="connsiteX10" fmla="*/ 1428205 w 1830477"/>
                <a:gd name="connsiteY10" fmla="*/ 822250 h 826642"/>
                <a:gd name="connsiteX11" fmla="*/ 1428205 w 1830477"/>
                <a:gd name="connsiteY11" fmla="*/ 615500 h 826642"/>
                <a:gd name="connsiteX12" fmla="*/ 834892 w 1830477"/>
                <a:gd name="connsiteY12" fmla="*/ 615500 h 826642"/>
                <a:gd name="connsiteX13" fmla="*/ 834892 w 1830477"/>
                <a:gd name="connsiteY13" fmla="*/ 615501 h 826642"/>
                <a:gd name="connsiteX14" fmla="*/ 834893 w 1830477"/>
                <a:gd name="connsiteY14" fmla="*/ 615501 h 826642"/>
                <a:gd name="connsiteX15" fmla="*/ 834893 w 1830477"/>
                <a:gd name="connsiteY15" fmla="*/ 826642 h 826642"/>
                <a:gd name="connsiteX16" fmla="*/ 0 w 1830477"/>
                <a:gd name="connsiteY16" fmla="*/ 413322 h 826642"/>
                <a:gd name="connsiteX17" fmla="*/ 0 w 1830477"/>
                <a:gd name="connsiteY17" fmla="*/ 0 h 826642"/>
                <a:gd name="connsiteX18" fmla="*/ 834892 w 1830477"/>
                <a:gd name="connsiteY18" fmla="*/ 0 h 826642"/>
                <a:gd name="connsiteX19" fmla="*/ 834892 w 1830477"/>
                <a:gd name="connsiteY19" fmla="*/ 211143 h 826642"/>
                <a:gd name="connsiteX20" fmla="*/ 834891 w 1830477"/>
                <a:gd name="connsiteY20" fmla="*/ 211143 h 826642"/>
                <a:gd name="connsiteX21" fmla="*/ 834891 w 1830477"/>
                <a:gd name="connsiteY21" fmla="*/ 413322 h 82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30477" h="826642">
                  <a:moveTo>
                    <a:pt x="1" y="826642"/>
                  </a:moveTo>
                  <a:lnTo>
                    <a:pt x="1" y="413323"/>
                  </a:lnTo>
                  <a:lnTo>
                    <a:pt x="834892" y="413323"/>
                  </a:lnTo>
                  <a:lnTo>
                    <a:pt x="834892" y="413322"/>
                  </a:lnTo>
                  <a:lnTo>
                    <a:pt x="834892" y="413322"/>
                  </a:lnTo>
                  <a:lnTo>
                    <a:pt x="834892" y="211143"/>
                  </a:lnTo>
                  <a:lnTo>
                    <a:pt x="1428205" y="211143"/>
                  </a:lnTo>
                  <a:lnTo>
                    <a:pt x="1428205" y="4391"/>
                  </a:lnTo>
                  <a:lnTo>
                    <a:pt x="1830477" y="413322"/>
                  </a:lnTo>
                  <a:lnTo>
                    <a:pt x="1830474" y="413322"/>
                  </a:lnTo>
                  <a:lnTo>
                    <a:pt x="1428205" y="822250"/>
                  </a:lnTo>
                  <a:lnTo>
                    <a:pt x="1428205" y="615500"/>
                  </a:lnTo>
                  <a:lnTo>
                    <a:pt x="834892" y="615500"/>
                  </a:lnTo>
                  <a:lnTo>
                    <a:pt x="834892" y="615501"/>
                  </a:lnTo>
                  <a:lnTo>
                    <a:pt x="834893" y="615501"/>
                  </a:lnTo>
                  <a:lnTo>
                    <a:pt x="834893" y="826642"/>
                  </a:lnTo>
                  <a:close/>
                  <a:moveTo>
                    <a:pt x="0" y="413322"/>
                  </a:moveTo>
                  <a:lnTo>
                    <a:pt x="0" y="0"/>
                  </a:lnTo>
                  <a:lnTo>
                    <a:pt x="834892" y="0"/>
                  </a:lnTo>
                  <a:lnTo>
                    <a:pt x="834892" y="211143"/>
                  </a:lnTo>
                  <a:lnTo>
                    <a:pt x="834891" y="211143"/>
                  </a:lnTo>
                  <a:lnTo>
                    <a:pt x="834891" y="41332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170">
                <a:buClrTx/>
              </a:pPr>
              <a:endParaRPr lang="en-US" sz="2200" kern="1200">
                <a:solidFill>
                  <a:srgbClr val="404040"/>
                </a:solidFill>
                <a:latin typeface="Open Sans" panose="020B0606030504020204" pitchFamily="34" charset="0"/>
              </a:endParaRPr>
            </a:p>
          </p:txBody>
        </p:sp>
        <p:sp>
          <p:nvSpPr>
            <p:cNvPr id="8" name="Freeform 21">
              <a:extLst>
                <a:ext uri="{FF2B5EF4-FFF2-40B4-BE49-F238E27FC236}">
                  <a16:creationId xmlns:a16="http://schemas.microsoft.com/office/drawing/2014/main" id="{356A31A1-6B07-FE0D-8BAD-74A81E2D5248}"/>
                </a:ext>
              </a:extLst>
            </p:cNvPr>
            <p:cNvSpPr/>
            <p:nvPr/>
          </p:nvSpPr>
          <p:spPr>
            <a:xfrm rot="5400000">
              <a:off x="5224848" y="2670731"/>
              <a:ext cx="1830477" cy="413322"/>
            </a:xfrm>
            <a:custGeom>
              <a:avLst/>
              <a:gdLst>
                <a:gd name="connsiteX0" fmla="*/ 834892 w 1830477"/>
                <a:gd name="connsiteY0" fmla="*/ 413322 h 413322"/>
                <a:gd name="connsiteX1" fmla="*/ 834892 w 1830477"/>
                <a:gd name="connsiteY1" fmla="*/ 211143 h 413322"/>
                <a:gd name="connsiteX2" fmla="*/ 1428205 w 1830477"/>
                <a:gd name="connsiteY2" fmla="*/ 211143 h 413322"/>
                <a:gd name="connsiteX3" fmla="*/ 1428205 w 1830477"/>
                <a:gd name="connsiteY3" fmla="*/ 4391 h 413322"/>
                <a:gd name="connsiteX4" fmla="*/ 1830477 w 1830477"/>
                <a:gd name="connsiteY4" fmla="*/ 413322 h 413322"/>
                <a:gd name="connsiteX5" fmla="*/ 0 w 1830477"/>
                <a:gd name="connsiteY5" fmla="*/ 413322 h 413322"/>
                <a:gd name="connsiteX6" fmla="*/ 0 w 1830477"/>
                <a:gd name="connsiteY6" fmla="*/ 0 h 413322"/>
                <a:gd name="connsiteX7" fmla="*/ 834892 w 1830477"/>
                <a:gd name="connsiteY7" fmla="*/ 0 h 413322"/>
                <a:gd name="connsiteX8" fmla="*/ 834892 w 1830477"/>
                <a:gd name="connsiteY8" fmla="*/ 211143 h 413322"/>
                <a:gd name="connsiteX9" fmla="*/ 834891 w 1830477"/>
                <a:gd name="connsiteY9" fmla="*/ 211143 h 413322"/>
                <a:gd name="connsiteX10" fmla="*/ 834891 w 1830477"/>
                <a:gd name="connsiteY10" fmla="*/ 413322 h 41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0477" h="413322">
                  <a:moveTo>
                    <a:pt x="834892" y="413322"/>
                  </a:moveTo>
                  <a:lnTo>
                    <a:pt x="834892" y="211143"/>
                  </a:lnTo>
                  <a:lnTo>
                    <a:pt x="1428205" y="211143"/>
                  </a:lnTo>
                  <a:lnTo>
                    <a:pt x="1428205" y="4391"/>
                  </a:lnTo>
                  <a:lnTo>
                    <a:pt x="1830477" y="413322"/>
                  </a:lnTo>
                  <a:close/>
                  <a:moveTo>
                    <a:pt x="0" y="413322"/>
                  </a:moveTo>
                  <a:lnTo>
                    <a:pt x="0" y="0"/>
                  </a:lnTo>
                  <a:lnTo>
                    <a:pt x="834892" y="0"/>
                  </a:lnTo>
                  <a:lnTo>
                    <a:pt x="834892" y="211143"/>
                  </a:lnTo>
                  <a:lnTo>
                    <a:pt x="834891" y="211143"/>
                  </a:lnTo>
                  <a:lnTo>
                    <a:pt x="834891" y="41332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170">
                <a:buClrTx/>
              </a:pPr>
              <a:endParaRPr lang="en-US" sz="2200" kern="1200">
                <a:solidFill>
                  <a:srgbClr val="404040"/>
                </a:solidFill>
                <a:latin typeface="Open Sans" panose="020B0606030504020204" pitchFamily="34" charset="0"/>
              </a:endParaRPr>
            </a:p>
          </p:txBody>
        </p:sp>
      </p:grpSp>
      <p:grpSp>
        <p:nvGrpSpPr>
          <p:cNvPr id="25" name="Group 24">
            <a:extLst>
              <a:ext uri="{FF2B5EF4-FFF2-40B4-BE49-F238E27FC236}">
                <a16:creationId xmlns:a16="http://schemas.microsoft.com/office/drawing/2014/main" id="{5FB03817-ED77-60EE-D6E3-0E9673712C57}"/>
              </a:ext>
            </a:extLst>
          </p:cNvPr>
          <p:cNvGrpSpPr/>
          <p:nvPr/>
        </p:nvGrpSpPr>
        <p:grpSpPr>
          <a:xfrm>
            <a:off x="6690024" y="5213505"/>
            <a:ext cx="1661219" cy="821561"/>
            <a:chOff x="6694368" y="4810095"/>
            <a:chExt cx="1661219" cy="821561"/>
          </a:xfrm>
        </p:grpSpPr>
        <p:grpSp>
          <p:nvGrpSpPr>
            <p:cNvPr id="32" name="Group 31">
              <a:extLst>
                <a:ext uri="{FF2B5EF4-FFF2-40B4-BE49-F238E27FC236}">
                  <a16:creationId xmlns:a16="http://schemas.microsoft.com/office/drawing/2014/main" id="{2AEF9C2F-B680-6E32-0584-A8A6110E7930}"/>
                </a:ext>
              </a:extLst>
            </p:cNvPr>
            <p:cNvGrpSpPr/>
            <p:nvPr/>
          </p:nvGrpSpPr>
          <p:grpSpPr>
            <a:xfrm rot="2700000" flipV="1">
              <a:off x="7149876" y="4354587"/>
              <a:ext cx="750204" cy="1661219"/>
              <a:chOff x="5520106" y="1962152"/>
              <a:chExt cx="826642" cy="1830478"/>
            </a:xfrm>
          </p:grpSpPr>
          <p:sp>
            <p:nvSpPr>
              <p:cNvPr id="34" name="Freeform 15">
                <a:extLst>
                  <a:ext uri="{FF2B5EF4-FFF2-40B4-BE49-F238E27FC236}">
                    <a16:creationId xmlns:a16="http://schemas.microsoft.com/office/drawing/2014/main" id="{9DDD1BEC-2239-4784-BC03-C50F2FF00CB5}"/>
                  </a:ext>
                </a:extLst>
              </p:cNvPr>
              <p:cNvSpPr/>
              <p:nvPr/>
            </p:nvSpPr>
            <p:spPr>
              <a:xfrm rot="5400000">
                <a:off x="5018188" y="2464070"/>
                <a:ext cx="1830477" cy="826642"/>
              </a:xfrm>
              <a:custGeom>
                <a:avLst/>
                <a:gdLst>
                  <a:gd name="connsiteX0" fmla="*/ 1 w 1830477"/>
                  <a:gd name="connsiteY0" fmla="*/ 826642 h 826642"/>
                  <a:gd name="connsiteX1" fmla="*/ 1 w 1830477"/>
                  <a:gd name="connsiteY1" fmla="*/ 413323 h 826642"/>
                  <a:gd name="connsiteX2" fmla="*/ 834892 w 1830477"/>
                  <a:gd name="connsiteY2" fmla="*/ 413323 h 826642"/>
                  <a:gd name="connsiteX3" fmla="*/ 834892 w 1830477"/>
                  <a:gd name="connsiteY3" fmla="*/ 413322 h 826642"/>
                  <a:gd name="connsiteX4" fmla="*/ 834892 w 1830477"/>
                  <a:gd name="connsiteY4" fmla="*/ 413322 h 826642"/>
                  <a:gd name="connsiteX5" fmla="*/ 834892 w 1830477"/>
                  <a:gd name="connsiteY5" fmla="*/ 211143 h 826642"/>
                  <a:gd name="connsiteX6" fmla="*/ 1428205 w 1830477"/>
                  <a:gd name="connsiteY6" fmla="*/ 211143 h 826642"/>
                  <a:gd name="connsiteX7" fmla="*/ 1428205 w 1830477"/>
                  <a:gd name="connsiteY7" fmla="*/ 4391 h 826642"/>
                  <a:gd name="connsiteX8" fmla="*/ 1830477 w 1830477"/>
                  <a:gd name="connsiteY8" fmla="*/ 413322 h 826642"/>
                  <a:gd name="connsiteX9" fmla="*/ 1830474 w 1830477"/>
                  <a:gd name="connsiteY9" fmla="*/ 413322 h 826642"/>
                  <a:gd name="connsiteX10" fmla="*/ 1428205 w 1830477"/>
                  <a:gd name="connsiteY10" fmla="*/ 822250 h 826642"/>
                  <a:gd name="connsiteX11" fmla="*/ 1428205 w 1830477"/>
                  <a:gd name="connsiteY11" fmla="*/ 615500 h 826642"/>
                  <a:gd name="connsiteX12" fmla="*/ 834892 w 1830477"/>
                  <a:gd name="connsiteY12" fmla="*/ 615500 h 826642"/>
                  <a:gd name="connsiteX13" fmla="*/ 834892 w 1830477"/>
                  <a:gd name="connsiteY13" fmla="*/ 615501 h 826642"/>
                  <a:gd name="connsiteX14" fmla="*/ 834893 w 1830477"/>
                  <a:gd name="connsiteY14" fmla="*/ 615501 h 826642"/>
                  <a:gd name="connsiteX15" fmla="*/ 834893 w 1830477"/>
                  <a:gd name="connsiteY15" fmla="*/ 826642 h 826642"/>
                  <a:gd name="connsiteX16" fmla="*/ 0 w 1830477"/>
                  <a:gd name="connsiteY16" fmla="*/ 413322 h 826642"/>
                  <a:gd name="connsiteX17" fmla="*/ 0 w 1830477"/>
                  <a:gd name="connsiteY17" fmla="*/ 0 h 826642"/>
                  <a:gd name="connsiteX18" fmla="*/ 834892 w 1830477"/>
                  <a:gd name="connsiteY18" fmla="*/ 0 h 826642"/>
                  <a:gd name="connsiteX19" fmla="*/ 834892 w 1830477"/>
                  <a:gd name="connsiteY19" fmla="*/ 211143 h 826642"/>
                  <a:gd name="connsiteX20" fmla="*/ 834891 w 1830477"/>
                  <a:gd name="connsiteY20" fmla="*/ 211143 h 826642"/>
                  <a:gd name="connsiteX21" fmla="*/ 834891 w 1830477"/>
                  <a:gd name="connsiteY21" fmla="*/ 413322 h 82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30477" h="826642">
                    <a:moveTo>
                      <a:pt x="1" y="826642"/>
                    </a:moveTo>
                    <a:lnTo>
                      <a:pt x="1" y="413323"/>
                    </a:lnTo>
                    <a:lnTo>
                      <a:pt x="834892" y="413323"/>
                    </a:lnTo>
                    <a:lnTo>
                      <a:pt x="834892" y="413322"/>
                    </a:lnTo>
                    <a:lnTo>
                      <a:pt x="834892" y="413322"/>
                    </a:lnTo>
                    <a:lnTo>
                      <a:pt x="834892" y="211143"/>
                    </a:lnTo>
                    <a:lnTo>
                      <a:pt x="1428205" y="211143"/>
                    </a:lnTo>
                    <a:lnTo>
                      <a:pt x="1428205" y="4391"/>
                    </a:lnTo>
                    <a:lnTo>
                      <a:pt x="1830477" y="413322"/>
                    </a:lnTo>
                    <a:lnTo>
                      <a:pt x="1830474" y="413322"/>
                    </a:lnTo>
                    <a:lnTo>
                      <a:pt x="1428205" y="822250"/>
                    </a:lnTo>
                    <a:lnTo>
                      <a:pt x="1428205" y="615500"/>
                    </a:lnTo>
                    <a:lnTo>
                      <a:pt x="834892" y="615500"/>
                    </a:lnTo>
                    <a:lnTo>
                      <a:pt x="834892" y="615501"/>
                    </a:lnTo>
                    <a:lnTo>
                      <a:pt x="834893" y="615501"/>
                    </a:lnTo>
                    <a:lnTo>
                      <a:pt x="834893" y="826642"/>
                    </a:lnTo>
                    <a:close/>
                    <a:moveTo>
                      <a:pt x="0" y="413322"/>
                    </a:moveTo>
                    <a:lnTo>
                      <a:pt x="0" y="0"/>
                    </a:lnTo>
                    <a:lnTo>
                      <a:pt x="834892" y="0"/>
                    </a:lnTo>
                    <a:lnTo>
                      <a:pt x="834892" y="211143"/>
                    </a:lnTo>
                    <a:lnTo>
                      <a:pt x="834891" y="211143"/>
                    </a:lnTo>
                    <a:lnTo>
                      <a:pt x="834891" y="41332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170">
                  <a:buClrTx/>
                </a:pPr>
                <a:endParaRPr lang="en-US" sz="2200" kern="1200">
                  <a:solidFill>
                    <a:srgbClr val="404040"/>
                  </a:solidFill>
                  <a:latin typeface="Open Sans" panose="020B0606030504020204" pitchFamily="34" charset="0"/>
                </a:endParaRPr>
              </a:p>
            </p:txBody>
          </p:sp>
          <p:sp>
            <p:nvSpPr>
              <p:cNvPr id="35" name="Freeform 16">
                <a:extLst>
                  <a:ext uri="{FF2B5EF4-FFF2-40B4-BE49-F238E27FC236}">
                    <a16:creationId xmlns:a16="http://schemas.microsoft.com/office/drawing/2014/main" id="{472619DA-EAF7-D95D-4293-33387E71C9C7}"/>
                  </a:ext>
                </a:extLst>
              </p:cNvPr>
              <p:cNvSpPr/>
              <p:nvPr/>
            </p:nvSpPr>
            <p:spPr>
              <a:xfrm rot="5400000">
                <a:off x="5224848" y="2670731"/>
                <a:ext cx="1830477" cy="413322"/>
              </a:xfrm>
              <a:custGeom>
                <a:avLst/>
                <a:gdLst>
                  <a:gd name="connsiteX0" fmla="*/ 834892 w 1830477"/>
                  <a:gd name="connsiteY0" fmla="*/ 413322 h 413322"/>
                  <a:gd name="connsiteX1" fmla="*/ 834892 w 1830477"/>
                  <a:gd name="connsiteY1" fmla="*/ 211143 h 413322"/>
                  <a:gd name="connsiteX2" fmla="*/ 1428205 w 1830477"/>
                  <a:gd name="connsiteY2" fmla="*/ 211143 h 413322"/>
                  <a:gd name="connsiteX3" fmla="*/ 1428205 w 1830477"/>
                  <a:gd name="connsiteY3" fmla="*/ 4391 h 413322"/>
                  <a:gd name="connsiteX4" fmla="*/ 1830477 w 1830477"/>
                  <a:gd name="connsiteY4" fmla="*/ 413322 h 413322"/>
                  <a:gd name="connsiteX5" fmla="*/ 0 w 1830477"/>
                  <a:gd name="connsiteY5" fmla="*/ 413322 h 413322"/>
                  <a:gd name="connsiteX6" fmla="*/ 0 w 1830477"/>
                  <a:gd name="connsiteY6" fmla="*/ 0 h 413322"/>
                  <a:gd name="connsiteX7" fmla="*/ 834892 w 1830477"/>
                  <a:gd name="connsiteY7" fmla="*/ 0 h 413322"/>
                  <a:gd name="connsiteX8" fmla="*/ 834892 w 1830477"/>
                  <a:gd name="connsiteY8" fmla="*/ 211143 h 413322"/>
                  <a:gd name="connsiteX9" fmla="*/ 834891 w 1830477"/>
                  <a:gd name="connsiteY9" fmla="*/ 211143 h 413322"/>
                  <a:gd name="connsiteX10" fmla="*/ 834891 w 1830477"/>
                  <a:gd name="connsiteY10" fmla="*/ 413322 h 41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0477" h="413322">
                    <a:moveTo>
                      <a:pt x="834892" y="413322"/>
                    </a:moveTo>
                    <a:lnTo>
                      <a:pt x="834892" y="211143"/>
                    </a:lnTo>
                    <a:lnTo>
                      <a:pt x="1428205" y="211143"/>
                    </a:lnTo>
                    <a:lnTo>
                      <a:pt x="1428205" y="4391"/>
                    </a:lnTo>
                    <a:lnTo>
                      <a:pt x="1830477" y="413322"/>
                    </a:lnTo>
                    <a:close/>
                    <a:moveTo>
                      <a:pt x="0" y="413322"/>
                    </a:moveTo>
                    <a:lnTo>
                      <a:pt x="0" y="0"/>
                    </a:lnTo>
                    <a:lnTo>
                      <a:pt x="834892" y="0"/>
                    </a:lnTo>
                    <a:lnTo>
                      <a:pt x="834892" y="211143"/>
                    </a:lnTo>
                    <a:lnTo>
                      <a:pt x="834891" y="211143"/>
                    </a:lnTo>
                    <a:lnTo>
                      <a:pt x="834891" y="413322"/>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170">
                  <a:buClrTx/>
                </a:pPr>
                <a:endParaRPr lang="en-US" sz="2200" kern="1200">
                  <a:solidFill>
                    <a:srgbClr val="404040"/>
                  </a:solidFill>
                  <a:latin typeface="Open Sans" panose="020B0606030504020204" pitchFamily="34" charset="0"/>
                </a:endParaRPr>
              </a:p>
            </p:txBody>
          </p:sp>
        </p:grpSp>
        <p:grpSp>
          <p:nvGrpSpPr>
            <p:cNvPr id="27" name="กลุ่ม 245">
              <a:extLst>
                <a:ext uri="{FF2B5EF4-FFF2-40B4-BE49-F238E27FC236}">
                  <a16:creationId xmlns:a16="http://schemas.microsoft.com/office/drawing/2014/main" id="{5C78D845-EAD2-F08C-59E6-F491344C45AA}"/>
                </a:ext>
              </a:extLst>
            </p:cNvPr>
            <p:cNvGrpSpPr/>
            <p:nvPr/>
          </p:nvGrpSpPr>
          <p:grpSpPr>
            <a:xfrm>
              <a:off x="7215918" y="5377630"/>
              <a:ext cx="132897" cy="254026"/>
              <a:chOff x="16386559" y="11582345"/>
              <a:chExt cx="304800" cy="582613"/>
            </a:xfrm>
            <a:solidFill>
              <a:schemeClr val="accent4"/>
            </a:solidFill>
          </p:grpSpPr>
          <p:sp>
            <p:nvSpPr>
              <p:cNvPr id="30" name="Freeform 203">
                <a:extLst>
                  <a:ext uri="{FF2B5EF4-FFF2-40B4-BE49-F238E27FC236}">
                    <a16:creationId xmlns:a16="http://schemas.microsoft.com/office/drawing/2014/main" id="{4C7DA587-C9D4-09E5-920B-C27AF2E712CD}"/>
                  </a:ext>
                </a:extLst>
              </p:cNvPr>
              <p:cNvSpPr>
                <a:spLocks/>
              </p:cNvSpPr>
              <p:nvPr/>
            </p:nvSpPr>
            <p:spPr bwMode="auto">
              <a:xfrm>
                <a:off x="16548484" y="11582345"/>
                <a:ext cx="142875" cy="582613"/>
              </a:xfrm>
              <a:custGeom>
                <a:avLst/>
                <a:gdLst>
                  <a:gd name="T0" fmla="*/ 3 w 15"/>
                  <a:gd name="T1" fmla="*/ 1 h 61"/>
                  <a:gd name="T2" fmla="*/ 0 w 15"/>
                  <a:gd name="T3" fmla="*/ 1 h 61"/>
                  <a:gd name="T4" fmla="*/ 0 w 15"/>
                  <a:gd name="T5" fmla="*/ 3 h 61"/>
                  <a:gd name="T6" fmla="*/ 11 w 15"/>
                  <a:gd name="T7" fmla="*/ 31 h 61"/>
                  <a:gd name="T8" fmla="*/ 1 w 15"/>
                  <a:gd name="T9" fmla="*/ 58 h 61"/>
                  <a:gd name="T10" fmla="*/ 1 w 15"/>
                  <a:gd name="T11" fmla="*/ 61 h 61"/>
                  <a:gd name="T12" fmla="*/ 2 w 15"/>
                  <a:gd name="T13" fmla="*/ 61 h 61"/>
                  <a:gd name="T14" fmla="*/ 3 w 15"/>
                  <a:gd name="T15" fmla="*/ 61 h 61"/>
                  <a:gd name="T16" fmla="*/ 15 w 15"/>
                  <a:gd name="T17" fmla="*/ 31 h 61"/>
                  <a:gd name="T18" fmla="*/ 3 w 15"/>
                  <a:gd name="T19"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61">
                    <a:moveTo>
                      <a:pt x="3" y="1"/>
                    </a:moveTo>
                    <a:cubicBezTo>
                      <a:pt x="2" y="0"/>
                      <a:pt x="1" y="0"/>
                      <a:pt x="0" y="1"/>
                    </a:cubicBezTo>
                    <a:cubicBezTo>
                      <a:pt x="0" y="2"/>
                      <a:pt x="0" y="3"/>
                      <a:pt x="0" y="3"/>
                    </a:cubicBezTo>
                    <a:cubicBezTo>
                      <a:pt x="7" y="11"/>
                      <a:pt x="11" y="21"/>
                      <a:pt x="11" y="31"/>
                    </a:cubicBezTo>
                    <a:cubicBezTo>
                      <a:pt x="11" y="41"/>
                      <a:pt x="7" y="51"/>
                      <a:pt x="1" y="58"/>
                    </a:cubicBezTo>
                    <a:cubicBezTo>
                      <a:pt x="0" y="59"/>
                      <a:pt x="0" y="60"/>
                      <a:pt x="1" y="61"/>
                    </a:cubicBezTo>
                    <a:cubicBezTo>
                      <a:pt x="1" y="61"/>
                      <a:pt x="1" y="61"/>
                      <a:pt x="2" y="61"/>
                    </a:cubicBezTo>
                    <a:cubicBezTo>
                      <a:pt x="2" y="61"/>
                      <a:pt x="3" y="61"/>
                      <a:pt x="3" y="61"/>
                    </a:cubicBezTo>
                    <a:cubicBezTo>
                      <a:pt x="10" y="52"/>
                      <a:pt x="15" y="42"/>
                      <a:pt x="15" y="31"/>
                    </a:cubicBezTo>
                    <a:cubicBezTo>
                      <a:pt x="15" y="20"/>
                      <a:pt x="10" y="9"/>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th-TH" sz="2200" kern="1200">
                  <a:solidFill>
                    <a:srgbClr val="404040"/>
                  </a:solidFill>
                  <a:latin typeface="Open Sans" panose="020B0606030504020204" pitchFamily="34" charset="0"/>
                  <a:ea typeface="+mn-ea"/>
                  <a:cs typeface="+mn-cs"/>
                </a:endParaRPr>
              </a:p>
            </p:txBody>
          </p:sp>
          <p:sp>
            <p:nvSpPr>
              <p:cNvPr id="31" name="Freeform 204">
                <a:extLst>
                  <a:ext uri="{FF2B5EF4-FFF2-40B4-BE49-F238E27FC236}">
                    <a16:creationId xmlns:a16="http://schemas.microsoft.com/office/drawing/2014/main" id="{E141CD93-7468-1F71-3681-F49302B97BF8}"/>
                  </a:ext>
                </a:extLst>
              </p:cNvPr>
              <p:cNvSpPr>
                <a:spLocks/>
              </p:cNvSpPr>
              <p:nvPr/>
            </p:nvSpPr>
            <p:spPr bwMode="auto">
              <a:xfrm>
                <a:off x="16386559" y="11717283"/>
                <a:ext cx="95250" cy="323850"/>
              </a:xfrm>
              <a:custGeom>
                <a:avLst/>
                <a:gdLst>
                  <a:gd name="T0" fmla="*/ 3 w 10"/>
                  <a:gd name="T1" fmla="*/ 0 h 34"/>
                  <a:gd name="T2" fmla="*/ 1 w 10"/>
                  <a:gd name="T3" fmla="*/ 0 h 34"/>
                  <a:gd name="T4" fmla="*/ 1 w 10"/>
                  <a:gd name="T5" fmla="*/ 3 h 34"/>
                  <a:gd name="T6" fmla="*/ 6 w 10"/>
                  <a:gd name="T7" fmla="*/ 17 h 34"/>
                  <a:gd name="T8" fmla="*/ 1 w 10"/>
                  <a:gd name="T9" fmla="*/ 31 h 34"/>
                  <a:gd name="T10" fmla="*/ 1 w 10"/>
                  <a:gd name="T11" fmla="*/ 34 h 34"/>
                  <a:gd name="T12" fmla="*/ 2 w 10"/>
                  <a:gd name="T13" fmla="*/ 34 h 34"/>
                  <a:gd name="T14" fmla="*/ 3 w 10"/>
                  <a:gd name="T15" fmla="*/ 34 h 34"/>
                  <a:gd name="T16" fmla="*/ 10 w 10"/>
                  <a:gd name="T17" fmla="*/ 17 h 34"/>
                  <a:gd name="T18" fmla="*/ 3 w 10"/>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34">
                    <a:moveTo>
                      <a:pt x="3" y="0"/>
                    </a:moveTo>
                    <a:cubicBezTo>
                      <a:pt x="2" y="0"/>
                      <a:pt x="1" y="0"/>
                      <a:pt x="1" y="0"/>
                    </a:cubicBezTo>
                    <a:cubicBezTo>
                      <a:pt x="0" y="1"/>
                      <a:pt x="0" y="2"/>
                      <a:pt x="1" y="3"/>
                    </a:cubicBezTo>
                    <a:cubicBezTo>
                      <a:pt x="4" y="7"/>
                      <a:pt x="6" y="12"/>
                      <a:pt x="6" y="17"/>
                    </a:cubicBezTo>
                    <a:cubicBezTo>
                      <a:pt x="6" y="22"/>
                      <a:pt x="4" y="27"/>
                      <a:pt x="1" y="31"/>
                    </a:cubicBezTo>
                    <a:cubicBezTo>
                      <a:pt x="0" y="32"/>
                      <a:pt x="0" y="33"/>
                      <a:pt x="1" y="34"/>
                    </a:cubicBezTo>
                    <a:cubicBezTo>
                      <a:pt x="1" y="34"/>
                      <a:pt x="2" y="34"/>
                      <a:pt x="2" y="34"/>
                    </a:cubicBezTo>
                    <a:cubicBezTo>
                      <a:pt x="2" y="34"/>
                      <a:pt x="3" y="34"/>
                      <a:pt x="3" y="34"/>
                    </a:cubicBezTo>
                    <a:cubicBezTo>
                      <a:pt x="7" y="29"/>
                      <a:pt x="10" y="23"/>
                      <a:pt x="10" y="17"/>
                    </a:cubicBezTo>
                    <a:cubicBezTo>
                      <a:pt x="10" y="11"/>
                      <a:pt x="7" y="5"/>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th-TH" sz="2200" kern="1200">
                  <a:solidFill>
                    <a:srgbClr val="404040"/>
                  </a:solidFill>
                  <a:latin typeface="Open Sans" panose="020B0606030504020204" pitchFamily="34" charset="0"/>
                  <a:ea typeface="+mn-ea"/>
                  <a:cs typeface="+mn-cs"/>
                </a:endParaRPr>
              </a:p>
            </p:txBody>
          </p:sp>
        </p:grpSp>
      </p:grpSp>
      <p:grpSp>
        <p:nvGrpSpPr>
          <p:cNvPr id="36" name="Group 35">
            <a:extLst>
              <a:ext uri="{FF2B5EF4-FFF2-40B4-BE49-F238E27FC236}">
                <a16:creationId xmlns:a16="http://schemas.microsoft.com/office/drawing/2014/main" id="{139978EA-A432-C459-D224-DAE2AA902CD1}"/>
              </a:ext>
            </a:extLst>
          </p:cNvPr>
          <p:cNvGrpSpPr/>
          <p:nvPr/>
        </p:nvGrpSpPr>
        <p:grpSpPr>
          <a:xfrm>
            <a:off x="7922312" y="3972531"/>
            <a:ext cx="1661219" cy="764786"/>
            <a:chOff x="7926656" y="3569121"/>
            <a:chExt cx="1661219" cy="764786"/>
          </a:xfrm>
        </p:grpSpPr>
        <p:grpSp>
          <p:nvGrpSpPr>
            <p:cNvPr id="43" name="Group 42">
              <a:extLst>
                <a:ext uri="{FF2B5EF4-FFF2-40B4-BE49-F238E27FC236}">
                  <a16:creationId xmlns:a16="http://schemas.microsoft.com/office/drawing/2014/main" id="{A3BDC732-EB2C-5449-801A-2391B5D40B9F}"/>
                </a:ext>
              </a:extLst>
            </p:cNvPr>
            <p:cNvGrpSpPr/>
            <p:nvPr/>
          </p:nvGrpSpPr>
          <p:grpSpPr>
            <a:xfrm rot="2700000" flipH="1">
              <a:off x="8382164" y="3128195"/>
              <a:ext cx="750204" cy="1661219"/>
              <a:chOff x="5520106" y="1962152"/>
              <a:chExt cx="826642" cy="1830478"/>
            </a:xfrm>
          </p:grpSpPr>
          <p:sp>
            <p:nvSpPr>
              <p:cNvPr id="45" name="Freeform 10">
                <a:extLst>
                  <a:ext uri="{FF2B5EF4-FFF2-40B4-BE49-F238E27FC236}">
                    <a16:creationId xmlns:a16="http://schemas.microsoft.com/office/drawing/2014/main" id="{56E41BA7-6A4B-DC6A-0522-894BDB4CAFDD}"/>
                  </a:ext>
                </a:extLst>
              </p:cNvPr>
              <p:cNvSpPr/>
              <p:nvPr/>
            </p:nvSpPr>
            <p:spPr>
              <a:xfrm rot="5400000">
                <a:off x="5018188" y="2464070"/>
                <a:ext cx="1830477" cy="826642"/>
              </a:xfrm>
              <a:custGeom>
                <a:avLst/>
                <a:gdLst>
                  <a:gd name="connsiteX0" fmla="*/ 1 w 1830477"/>
                  <a:gd name="connsiteY0" fmla="*/ 826642 h 826642"/>
                  <a:gd name="connsiteX1" fmla="*/ 1 w 1830477"/>
                  <a:gd name="connsiteY1" fmla="*/ 413323 h 826642"/>
                  <a:gd name="connsiteX2" fmla="*/ 834892 w 1830477"/>
                  <a:gd name="connsiteY2" fmla="*/ 413323 h 826642"/>
                  <a:gd name="connsiteX3" fmla="*/ 834892 w 1830477"/>
                  <a:gd name="connsiteY3" fmla="*/ 413322 h 826642"/>
                  <a:gd name="connsiteX4" fmla="*/ 834892 w 1830477"/>
                  <a:gd name="connsiteY4" fmla="*/ 413322 h 826642"/>
                  <a:gd name="connsiteX5" fmla="*/ 834892 w 1830477"/>
                  <a:gd name="connsiteY5" fmla="*/ 211143 h 826642"/>
                  <a:gd name="connsiteX6" fmla="*/ 1428205 w 1830477"/>
                  <a:gd name="connsiteY6" fmla="*/ 211143 h 826642"/>
                  <a:gd name="connsiteX7" fmla="*/ 1428205 w 1830477"/>
                  <a:gd name="connsiteY7" fmla="*/ 4391 h 826642"/>
                  <a:gd name="connsiteX8" fmla="*/ 1830477 w 1830477"/>
                  <a:gd name="connsiteY8" fmla="*/ 413322 h 826642"/>
                  <a:gd name="connsiteX9" fmla="*/ 1830474 w 1830477"/>
                  <a:gd name="connsiteY9" fmla="*/ 413322 h 826642"/>
                  <a:gd name="connsiteX10" fmla="*/ 1428205 w 1830477"/>
                  <a:gd name="connsiteY10" fmla="*/ 822250 h 826642"/>
                  <a:gd name="connsiteX11" fmla="*/ 1428205 w 1830477"/>
                  <a:gd name="connsiteY11" fmla="*/ 615500 h 826642"/>
                  <a:gd name="connsiteX12" fmla="*/ 834892 w 1830477"/>
                  <a:gd name="connsiteY12" fmla="*/ 615500 h 826642"/>
                  <a:gd name="connsiteX13" fmla="*/ 834892 w 1830477"/>
                  <a:gd name="connsiteY13" fmla="*/ 615501 h 826642"/>
                  <a:gd name="connsiteX14" fmla="*/ 834893 w 1830477"/>
                  <a:gd name="connsiteY14" fmla="*/ 615501 h 826642"/>
                  <a:gd name="connsiteX15" fmla="*/ 834893 w 1830477"/>
                  <a:gd name="connsiteY15" fmla="*/ 826642 h 826642"/>
                  <a:gd name="connsiteX16" fmla="*/ 0 w 1830477"/>
                  <a:gd name="connsiteY16" fmla="*/ 413322 h 826642"/>
                  <a:gd name="connsiteX17" fmla="*/ 0 w 1830477"/>
                  <a:gd name="connsiteY17" fmla="*/ 0 h 826642"/>
                  <a:gd name="connsiteX18" fmla="*/ 834892 w 1830477"/>
                  <a:gd name="connsiteY18" fmla="*/ 0 h 826642"/>
                  <a:gd name="connsiteX19" fmla="*/ 834892 w 1830477"/>
                  <a:gd name="connsiteY19" fmla="*/ 211143 h 826642"/>
                  <a:gd name="connsiteX20" fmla="*/ 834891 w 1830477"/>
                  <a:gd name="connsiteY20" fmla="*/ 211143 h 826642"/>
                  <a:gd name="connsiteX21" fmla="*/ 834891 w 1830477"/>
                  <a:gd name="connsiteY21" fmla="*/ 413322 h 82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30477" h="826642">
                    <a:moveTo>
                      <a:pt x="1" y="826642"/>
                    </a:moveTo>
                    <a:lnTo>
                      <a:pt x="1" y="413323"/>
                    </a:lnTo>
                    <a:lnTo>
                      <a:pt x="834892" y="413323"/>
                    </a:lnTo>
                    <a:lnTo>
                      <a:pt x="834892" y="413322"/>
                    </a:lnTo>
                    <a:lnTo>
                      <a:pt x="834892" y="413322"/>
                    </a:lnTo>
                    <a:lnTo>
                      <a:pt x="834892" y="211143"/>
                    </a:lnTo>
                    <a:lnTo>
                      <a:pt x="1428205" y="211143"/>
                    </a:lnTo>
                    <a:lnTo>
                      <a:pt x="1428205" y="4391"/>
                    </a:lnTo>
                    <a:lnTo>
                      <a:pt x="1830477" y="413322"/>
                    </a:lnTo>
                    <a:lnTo>
                      <a:pt x="1830474" y="413322"/>
                    </a:lnTo>
                    <a:lnTo>
                      <a:pt x="1428205" y="822250"/>
                    </a:lnTo>
                    <a:lnTo>
                      <a:pt x="1428205" y="615500"/>
                    </a:lnTo>
                    <a:lnTo>
                      <a:pt x="834892" y="615500"/>
                    </a:lnTo>
                    <a:lnTo>
                      <a:pt x="834892" y="615501"/>
                    </a:lnTo>
                    <a:lnTo>
                      <a:pt x="834893" y="615501"/>
                    </a:lnTo>
                    <a:lnTo>
                      <a:pt x="834893" y="826642"/>
                    </a:lnTo>
                    <a:close/>
                    <a:moveTo>
                      <a:pt x="0" y="413322"/>
                    </a:moveTo>
                    <a:lnTo>
                      <a:pt x="0" y="0"/>
                    </a:lnTo>
                    <a:lnTo>
                      <a:pt x="834892" y="0"/>
                    </a:lnTo>
                    <a:lnTo>
                      <a:pt x="834892" y="211143"/>
                    </a:lnTo>
                    <a:lnTo>
                      <a:pt x="834891" y="211143"/>
                    </a:lnTo>
                    <a:lnTo>
                      <a:pt x="834891" y="41332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170">
                  <a:buClrTx/>
                </a:pPr>
                <a:endParaRPr lang="en-US" sz="2200" kern="1200">
                  <a:solidFill>
                    <a:srgbClr val="404040"/>
                  </a:solidFill>
                  <a:latin typeface="Open Sans" panose="020B0606030504020204" pitchFamily="34" charset="0"/>
                </a:endParaRPr>
              </a:p>
            </p:txBody>
          </p:sp>
          <p:sp>
            <p:nvSpPr>
              <p:cNvPr id="46" name="Freeform 11">
                <a:extLst>
                  <a:ext uri="{FF2B5EF4-FFF2-40B4-BE49-F238E27FC236}">
                    <a16:creationId xmlns:a16="http://schemas.microsoft.com/office/drawing/2014/main" id="{D715B877-EAF7-AD59-198D-4A8B717A635F}"/>
                  </a:ext>
                </a:extLst>
              </p:cNvPr>
              <p:cNvSpPr/>
              <p:nvPr/>
            </p:nvSpPr>
            <p:spPr>
              <a:xfrm rot="5400000">
                <a:off x="5224848" y="2670731"/>
                <a:ext cx="1830477" cy="413322"/>
              </a:xfrm>
              <a:custGeom>
                <a:avLst/>
                <a:gdLst>
                  <a:gd name="connsiteX0" fmla="*/ 834892 w 1830477"/>
                  <a:gd name="connsiteY0" fmla="*/ 413322 h 413322"/>
                  <a:gd name="connsiteX1" fmla="*/ 834892 w 1830477"/>
                  <a:gd name="connsiteY1" fmla="*/ 211143 h 413322"/>
                  <a:gd name="connsiteX2" fmla="*/ 1428205 w 1830477"/>
                  <a:gd name="connsiteY2" fmla="*/ 211143 h 413322"/>
                  <a:gd name="connsiteX3" fmla="*/ 1428205 w 1830477"/>
                  <a:gd name="connsiteY3" fmla="*/ 4391 h 413322"/>
                  <a:gd name="connsiteX4" fmla="*/ 1830477 w 1830477"/>
                  <a:gd name="connsiteY4" fmla="*/ 413322 h 413322"/>
                  <a:gd name="connsiteX5" fmla="*/ 0 w 1830477"/>
                  <a:gd name="connsiteY5" fmla="*/ 413322 h 413322"/>
                  <a:gd name="connsiteX6" fmla="*/ 0 w 1830477"/>
                  <a:gd name="connsiteY6" fmla="*/ 0 h 413322"/>
                  <a:gd name="connsiteX7" fmla="*/ 834892 w 1830477"/>
                  <a:gd name="connsiteY7" fmla="*/ 0 h 413322"/>
                  <a:gd name="connsiteX8" fmla="*/ 834892 w 1830477"/>
                  <a:gd name="connsiteY8" fmla="*/ 211143 h 413322"/>
                  <a:gd name="connsiteX9" fmla="*/ 834891 w 1830477"/>
                  <a:gd name="connsiteY9" fmla="*/ 211143 h 413322"/>
                  <a:gd name="connsiteX10" fmla="*/ 834891 w 1830477"/>
                  <a:gd name="connsiteY10" fmla="*/ 413322 h 41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0477" h="413322">
                    <a:moveTo>
                      <a:pt x="834892" y="413322"/>
                    </a:moveTo>
                    <a:lnTo>
                      <a:pt x="834892" y="211143"/>
                    </a:lnTo>
                    <a:lnTo>
                      <a:pt x="1428205" y="211143"/>
                    </a:lnTo>
                    <a:lnTo>
                      <a:pt x="1428205" y="4391"/>
                    </a:lnTo>
                    <a:lnTo>
                      <a:pt x="1830477" y="413322"/>
                    </a:lnTo>
                    <a:close/>
                    <a:moveTo>
                      <a:pt x="0" y="413322"/>
                    </a:moveTo>
                    <a:lnTo>
                      <a:pt x="0" y="0"/>
                    </a:lnTo>
                    <a:lnTo>
                      <a:pt x="834892" y="0"/>
                    </a:lnTo>
                    <a:lnTo>
                      <a:pt x="834892" y="211143"/>
                    </a:lnTo>
                    <a:lnTo>
                      <a:pt x="834891" y="211143"/>
                    </a:lnTo>
                    <a:lnTo>
                      <a:pt x="834891" y="41332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170">
                  <a:buClrTx/>
                </a:pPr>
                <a:endParaRPr lang="en-US" sz="2200" kern="1200">
                  <a:solidFill>
                    <a:srgbClr val="404040"/>
                  </a:solidFill>
                  <a:latin typeface="Open Sans" panose="020B0606030504020204" pitchFamily="34" charset="0"/>
                </a:endParaRPr>
              </a:p>
            </p:txBody>
          </p:sp>
        </p:grpSp>
        <p:grpSp>
          <p:nvGrpSpPr>
            <p:cNvPr id="38" name="กลุ่ม 266">
              <a:extLst>
                <a:ext uri="{FF2B5EF4-FFF2-40B4-BE49-F238E27FC236}">
                  <a16:creationId xmlns:a16="http://schemas.microsoft.com/office/drawing/2014/main" id="{9F8DF903-69D1-5E30-2B9B-16A179EDF7F3}"/>
                </a:ext>
              </a:extLst>
            </p:cNvPr>
            <p:cNvGrpSpPr/>
            <p:nvPr/>
          </p:nvGrpSpPr>
          <p:grpSpPr>
            <a:xfrm>
              <a:off x="9074616" y="3569121"/>
              <a:ext cx="41530" cy="107979"/>
              <a:chOff x="9480023" y="10726737"/>
              <a:chExt cx="95250" cy="247650"/>
            </a:xfrm>
            <a:solidFill>
              <a:schemeClr val="accent2"/>
            </a:solidFill>
          </p:grpSpPr>
          <p:sp>
            <p:nvSpPr>
              <p:cNvPr id="40" name="Oval 221">
                <a:extLst>
                  <a:ext uri="{FF2B5EF4-FFF2-40B4-BE49-F238E27FC236}">
                    <a16:creationId xmlns:a16="http://schemas.microsoft.com/office/drawing/2014/main" id="{D6A69987-FECF-428D-F15F-FBCA05D7D4AC}"/>
                  </a:ext>
                </a:extLst>
              </p:cNvPr>
              <p:cNvSpPr>
                <a:spLocks noChangeArrowheads="1"/>
              </p:cNvSpPr>
              <p:nvPr/>
            </p:nvSpPr>
            <p:spPr bwMode="auto">
              <a:xfrm>
                <a:off x="9508598" y="10726737"/>
                <a:ext cx="66675" cy="66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th-TH" sz="2200" kern="1200">
                  <a:solidFill>
                    <a:srgbClr val="404040"/>
                  </a:solidFill>
                  <a:latin typeface="Open Sans" panose="020B0606030504020204" pitchFamily="34" charset="0"/>
                  <a:ea typeface="+mn-ea"/>
                  <a:cs typeface="+mn-cs"/>
                </a:endParaRPr>
              </a:p>
            </p:txBody>
          </p:sp>
          <p:sp>
            <p:nvSpPr>
              <p:cNvPr id="41" name="Oval 222">
                <a:extLst>
                  <a:ext uri="{FF2B5EF4-FFF2-40B4-BE49-F238E27FC236}">
                    <a16:creationId xmlns:a16="http://schemas.microsoft.com/office/drawing/2014/main" id="{738C4154-E578-2A3F-8084-48F762419961}"/>
                  </a:ext>
                </a:extLst>
              </p:cNvPr>
              <p:cNvSpPr>
                <a:spLocks noChangeArrowheads="1"/>
              </p:cNvSpPr>
              <p:nvPr/>
            </p:nvSpPr>
            <p:spPr bwMode="auto">
              <a:xfrm>
                <a:off x="9480023" y="10793412"/>
                <a:ext cx="38100"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th-TH" sz="2200" kern="1200">
                  <a:solidFill>
                    <a:srgbClr val="404040"/>
                  </a:solidFill>
                  <a:latin typeface="Open Sans" panose="020B0606030504020204" pitchFamily="34" charset="0"/>
                  <a:ea typeface="+mn-ea"/>
                  <a:cs typeface="+mn-cs"/>
                </a:endParaRPr>
              </a:p>
            </p:txBody>
          </p:sp>
          <p:sp>
            <p:nvSpPr>
              <p:cNvPr id="42" name="Oval 223">
                <a:extLst>
                  <a:ext uri="{FF2B5EF4-FFF2-40B4-BE49-F238E27FC236}">
                    <a16:creationId xmlns:a16="http://schemas.microsoft.com/office/drawing/2014/main" id="{0A348003-836D-5D2B-934B-5C042BF3A032}"/>
                  </a:ext>
                </a:extLst>
              </p:cNvPr>
              <p:cNvSpPr>
                <a:spLocks noChangeArrowheads="1"/>
              </p:cNvSpPr>
              <p:nvPr/>
            </p:nvSpPr>
            <p:spPr bwMode="auto">
              <a:xfrm>
                <a:off x="9499073" y="10936287"/>
                <a:ext cx="28575"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th-TH" sz="2200" kern="1200">
                  <a:solidFill>
                    <a:srgbClr val="404040"/>
                  </a:solidFill>
                  <a:latin typeface="Open Sans" panose="020B0606030504020204" pitchFamily="34" charset="0"/>
                  <a:ea typeface="+mn-ea"/>
                  <a:cs typeface="+mn-cs"/>
                </a:endParaRPr>
              </a:p>
            </p:txBody>
          </p:sp>
        </p:grpSp>
      </p:grpSp>
      <p:grpSp>
        <p:nvGrpSpPr>
          <p:cNvPr id="47" name="Group 46">
            <a:extLst>
              <a:ext uri="{FF2B5EF4-FFF2-40B4-BE49-F238E27FC236}">
                <a16:creationId xmlns:a16="http://schemas.microsoft.com/office/drawing/2014/main" id="{FB444724-4A15-3056-DC0B-1C741D62502C}"/>
              </a:ext>
            </a:extLst>
          </p:cNvPr>
          <p:cNvGrpSpPr/>
          <p:nvPr/>
        </p:nvGrpSpPr>
        <p:grpSpPr>
          <a:xfrm>
            <a:off x="7062600" y="3531606"/>
            <a:ext cx="833138" cy="1661217"/>
            <a:chOff x="7066944" y="3128196"/>
            <a:chExt cx="833138" cy="1661217"/>
          </a:xfrm>
        </p:grpSpPr>
        <p:grpSp>
          <p:nvGrpSpPr>
            <p:cNvPr id="57" name="Group 56">
              <a:extLst>
                <a:ext uri="{FF2B5EF4-FFF2-40B4-BE49-F238E27FC236}">
                  <a16:creationId xmlns:a16="http://schemas.microsoft.com/office/drawing/2014/main" id="{171A1877-066A-C2F1-A927-912AD20DCEAF}"/>
                </a:ext>
              </a:extLst>
            </p:cNvPr>
            <p:cNvGrpSpPr/>
            <p:nvPr/>
          </p:nvGrpSpPr>
          <p:grpSpPr>
            <a:xfrm rot="18900000">
              <a:off x="7149877" y="3128196"/>
              <a:ext cx="750205" cy="1661217"/>
              <a:chOff x="5520106" y="1962153"/>
              <a:chExt cx="826642" cy="1830477"/>
            </a:xfrm>
          </p:grpSpPr>
          <p:sp>
            <p:nvSpPr>
              <p:cNvPr id="59" name="Freeform 5">
                <a:extLst>
                  <a:ext uri="{FF2B5EF4-FFF2-40B4-BE49-F238E27FC236}">
                    <a16:creationId xmlns:a16="http://schemas.microsoft.com/office/drawing/2014/main" id="{9C284CA3-D811-313C-5A67-74DBE69895CF}"/>
                  </a:ext>
                </a:extLst>
              </p:cNvPr>
              <p:cNvSpPr/>
              <p:nvPr/>
            </p:nvSpPr>
            <p:spPr>
              <a:xfrm rot="5400000">
                <a:off x="5018188" y="2464071"/>
                <a:ext cx="1830477" cy="826642"/>
              </a:xfrm>
              <a:custGeom>
                <a:avLst/>
                <a:gdLst>
                  <a:gd name="connsiteX0" fmla="*/ 1 w 1830477"/>
                  <a:gd name="connsiteY0" fmla="*/ 826642 h 826642"/>
                  <a:gd name="connsiteX1" fmla="*/ 1 w 1830477"/>
                  <a:gd name="connsiteY1" fmla="*/ 413323 h 826642"/>
                  <a:gd name="connsiteX2" fmla="*/ 834892 w 1830477"/>
                  <a:gd name="connsiteY2" fmla="*/ 413323 h 826642"/>
                  <a:gd name="connsiteX3" fmla="*/ 834892 w 1830477"/>
                  <a:gd name="connsiteY3" fmla="*/ 413322 h 826642"/>
                  <a:gd name="connsiteX4" fmla="*/ 834892 w 1830477"/>
                  <a:gd name="connsiteY4" fmla="*/ 413322 h 826642"/>
                  <a:gd name="connsiteX5" fmla="*/ 834892 w 1830477"/>
                  <a:gd name="connsiteY5" fmla="*/ 211143 h 826642"/>
                  <a:gd name="connsiteX6" fmla="*/ 1428205 w 1830477"/>
                  <a:gd name="connsiteY6" fmla="*/ 211143 h 826642"/>
                  <a:gd name="connsiteX7" fmla="*/ 1428205 w 1830477"/>
                  <a:gd name="connsiteY7" fmla="*/ 4391 h 826642"/>
                  <a:gd name="connsiteX8" fmla="*/ 1830477 w 1830477"/>
                  <a:gd name="connsiteY8" fmla="*/ 413322 h 826642"/>
                  <a:gd name="connsiteX9" fmla="*/ 1830474 w 1830477"/>
                  <a:gd name="connsiteY9" fmla="*/ 413322 h 826642"/>
                  <a:gd name="connsiteX10" fmla="*/ 1428205 w 1830477"/>
                  <a:gd name="connsiteY10" fmla="*/ 822250 h 826642"/>
                  <a:gd name="connsiteX11" fmla="*/ 1428205 w 1830477"/>
                  <a:gd name="connsiteY11" fmla="*/ 615500 h 826642"/>
                  <a:gd name="connsiteX12" fmla="*/ 834892 w 1830477"/>
                  <a:gd name="connsiteY12" fmla="*/ 615500 h 826642"/>
                  <a:gd name="connsiteX13" fmla="*/ 834892 w 1830477"/>
                  <a:gd name="connsiteY13" fmla="*/ 615501 h 826642"/>
                  <a:gd name="connsiteX14" fmla="*/ 834893 w 1830477"/>
                  <a:gd name="connsiteY14" fmla="*/ 615501 h 826642"/>
                  <a:gd name="connsiteX15" fmla="*/ 834893 w 1830477"/>
                  <a:gd name="connsiteY15" fmla="*/ 826642 h 826642"/>
                  <a:gd name="connsiteX16" fmla="*/ 0 w 1830477"/>
                  <a:gd name="connsiteY16" fmla="*/ 413322 h 826642"/>
                  <a:gd name="connsiteX17" fmla="*/ 0 w 1830477"/>
                  <a:gd name="connsiteY17" fmla="*/ 0 h 826642"/>
                  <a:gd name="connsiteX18" fmla="*/ 834892 w 1830477"/>
                  <a:gd name="connsiteY18" fmla="*/ 0 h 826642"/>
                  <a:gd name="connsiteX19" fmla="*/ 834892 w 1830477"/>
                  <a:gd name="connsiteY19" fmla="*/ 211143 h 826642"/>
                  <a:gd name="connsiteX20" fmla="*/ 834891 w 1830477"/>
                  <a:gd name="connsiteY20" fmla="*/ 211143 h 826642"/>
                  <a:gd name="connsiteX21" fmla="*/ 834891 w 1830477"/>
                  <a:gd name="connsiteY21" fmla="*/ 413322 h 82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30477" h="826642">
                    <a:moveTo>
                      <a:pt x="1" y="826642"/>
                    </a:moveTo>
                    <a:lnTo>
                      <a:pt x="1" y="413323"/>
                    </a:lnTo>
                    <a:lnTo>
                      <a:pt x="834892" y="413323"/>
                    </a:lnTo>
                    <a:lnTo>
                      <a:pt x="834892" y="413322"/>
                    </a:lnTo>
                    <a:lnTo>
                      <a:pt x="834892" y="413322"/>
                    </a:lnTo>
                    <a:lnTo>
                      <a:pt x="834892" y="211143"/>
                    </a:lnTo>
                    <a:lnTo>
                      <a:pt x="1428205" y="211143"/>
                    </a:lnTo>
                    <a:lnTo>
                      <a:pt x="1428205" y="4391"/>
                    </a:lnTo>
                    <a:lnTo>
                      <a:pt x="1830477" y="413322"/>
                    </a:lnTo>
                    <a:lnTo>
                      <a:pt x="1830474" y="413322"/>
                    </a:lnTo>
                    <a:lnTo>
                      <a:pt x="1428205" y="822250"/>
                    </a:lnTo>
                    <a:lnTo>
                      <a:pt x="1428205" y="615500"/>
                    </a:lnTo>
                    <a:lnTo>
                      <a:pt x="834892" y="615500"/>
                    </a:lnTo>
                    <a:lnTo>
                      <a:pt x="834892" y="615501"/>
                    </a:lnTo>
                    <a:lnTo>
                      <a:pt x="834893" y="615501"/>
                    </a:lnTo>
                    <a:lnTo>
                      <a:pt x="834893" y="826642"/>
                    </a:lnTo>
                    <a:close/>
                    <a:moveTo>
                      <a:pt x="0" y="413322"/>
                    </a:moveTo>
                    <a:lnTo>
                      <a:pt x="0" y="0"/>
                    </a:lnTo>
                    <a:lnTo>
                      <a:pt x="834892" y="0"/>
                    </a:lnTo>
                    <a:lnTo>
                      <a:pt x="834892" y="211143"/>
                    </a:lnTo>
                    <a:lnTo>
                      <a:pt x="834891" y="211143"/>
                    </a:lnTo>
                    <a:lnTo>
                      <a:pt x="834891" y="413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170">
                  <a:buClrTx/>
                </a:pPr>
                <a:endParaRPr lang="en-US" sz="2200" kern="1200">
                  <a:solidFill>
                    <a:srgbClr val="404040"/>
                  </a:solidFill>
                  <a:latin typeface="Open Sans" panose="020B0606030504020204" pitchFamily="34" charset="0"/>
                </a:endParaRPr>
              </a:p>
            </p:txBody>
          </p:sp>
          <p:sp>
            <p:nvSpPr>
              <p:cNvPr id="60" name="Freeform 6">
                <a:extLst>
                  <a:ext uri="{FF2B5EF4-FFF2-40B4-BE49-F238E27FC236}">
                    <a16:creationId xmlns:a16="http://schemas.microsoft.com/office/drawing/2014/main" id="{83E0C33B-D267-CAD1-7B76-4BB8AEF117D2}"/>
                  </a:ext>
                </a:extLst>
              </p:cNvPr>
              <p:cNvSpPr/>
              <p:nvPr/>
            </p:nvSpPr>
            <p:spPr>
              <a:xfrm rot="5400000">
                <a:off x="5224848" y="2670731"/>
                <a:ext cx="1830477" cy="413322"/>
              </a:xfrm>
              <a:custGeom>
                <a:avLst/>
                <a:gdLst>
                  <a:gd name="connsiteX0" fmla="*/ 834892 w 1830477"/>
                  <a:gd name="connsiteY0" fmla="*/ 413322 h 413322"/>
                  <a:gd name="connsiteX1" fmla="*/ 834892 w 1830477"/>
                  <a:gd name="connsiteY1" fmla="*/ 211143 h 413322"/>
                  <a:gd name="connsiteX2" fmla="*/ 1428205 w 1830477"/>
                  <a:gd name="connsiteY2" fmla="*/ 211143 h 413322"/>
                  <a:gd name="connsiteX3" fmla="*/ 1428205 w 1830477"/>
                  <a:gd name="connsiteY3" fmla="*/ 4391 h 413322"/>
                  <a:gd name="connsiteX4" fmla="*/ 1830477 w 1830477"/>
                  <a:gd name="connsiteY4" fmla="*/ 413322 h 413322"/>
                  <a:gd name="connsiteX5" fmla="*/ 0 w 1830477"/>
                  <a:gd name="connsiteY5" fmla="*/ 413322 h 413322"/>
                  <a:gd name="connsiteX6" fmla="*/ 0 w 1830477"/>
                  <a:gd name="connsiteY6" fmla="*/ 0 h 413322"/>
                  <a:gd name="connsiteX7" fmla="*/ 834892 w 1830477"/>
                  <a:gd name="connsiteY7" fmla="*/ 0 h 413322"/>
                  <a:gd name="connsiteX8" fmla="*/ 834892 w 1830477"/>
                  <a:gd name="connsiteY8" fmla="*/ 211143 h 413322"/>
                  <a:gd name="connsiteX9" fmla="*/ 834891 w 1830477"/>
                  <a:gd name="connsiteY9" fmla="*/ 211143 h 413322"/>
                  <a:gd name="connsiteX10" fmla="*/ 834891 w 1830477"/>
                  <a:gd name="connsiteY10" fmla="*/ 413322 h 41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0477" h="413322">
                    <a:moveTo>
                      <a:pt x="834892" y="413322"/>
                    </a:moveTo>
                    <a:lnTo>
                      <a:pt x="834892" y="211143"/>
                    </a:lnTo>
                    <a:lnTo>
                      <a:pt x="1428205" y="211143"/>
                    </a:lnTo>
                    <a:lnTo>
                      <a:pt x="1428205" y="4391"/>
                    </a:lnTo>
                    <a:lnTo>
                      <a:pt x="1830477" y="413322"/>
                    </a:lnTo>
                    <a:close/>
                    <a:moveTo>
                      <a:pt x="0" y="413322"/>
                    </a:moveTo>
                    <a:lnTo>
                      <a:pt x="0" y="0"/>
                    </a:lnTo>
                    <a:lnTo>
                      <a:pt x="834892" y="0"/>
                    </a:lnTo>
                    <a:lnTo>
                      <a:pt x="834892" y="211143"/>
                    </a:lnTo>
                    <a:lnTo>
                      <a:pt x="834891" y="211143"/>
                    </a:lnTo>
                    <a:lnTo>
                      <a:pt x="834891" y="41332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170">
                  <a:buClrTx/>
                </a:pPr>
                <a:endParaRPr lang="en-US" sz="2200" kern="1200">
                  <a:solidFill>
                    <a:srgbClr val="404040"/>
                  </a:solidFill>
                  <a:latin typeface="Open Sans" panose="020B0606030504020204" pitchFamily="34" charset="0"/>
                </a:endParaRPr>
              </a:p>
            </p:txBody>
          </p:sp>
        </p:grpSp>
        <p:grpSp>
          <p:nvGrpSpPr>
            <p:cNvPr id="49" name="กลุ่ม 253">
              <a:extLst>
                <a:ext uri="{FF2B5EF4-FFF2-40B4-BE49-F238E27FC236}">
                  <a16:creationId xmlns:a16="http://schemas.microsoft.com/office/drawing/2014/main" id="{E81F9D56-90C3-7E8F-3F7D-D9D658A13ABF}"/>
                </a:ext>
              </a:extLst>
            </p:cNvPr>
            <p:cNvGrpSpPr/>
            <p:nvPr/>
          </p:nvGrpSpPr>
          <p:grpSpPr>
            <a:xfrm>
              <a:off x="7066944" y="3500427"/>
              <a:ext cx="277175" cy="277865"/>
              <a:chOff x="17129509" y="11525195"/>
              <a:chExt cx="638175" cy="639763"/>
            </a:xfrm>
            <a:solidFill>
              <a:schemeClr val="accent1"/>
            </a:solidFill>
          </p:grpSpPr>
          <p:sp>
            <p:nvSpPr>
              <p:cNvPr id="50" name="Freeform 209">
                <a:extLst>
                  <a:ext uri="{FF2B5EF4-FFF2-40B4-BE49-F238E27FC236}">
                    <a16:creationId xmlns:a16="http://schemas.microsoft.com/office/drawing/2014/main" id="{592093F5-8EA3-63A4-3192-4C7034456D94}"/>
                  </a:ext>
                </a:extLst>
              </p:cNvPr>
              <p:cNvSpPr>
                <a:spLocks noEditPoints="1"/>
              </p:cNvSpPr>
              <p:nvPr/>
            </p:nvSpPr>
            <p:spPr bwMode="auto">
              <a:xfrm>
                <a:off x="17129509" y="11525195"/>
                <a:ext cx="638175" cy="639763"/>
              </a:xfrm>
              <a:custGeom>
                <a:avLst/>
                <a:gdLst>
                  <a:gd name="T0" fmla="*/ 59 w 67"/>
                  <a:gd name="T1" fmla="*/ 5 h 67"/>
                  <a:gd name="T2" fmla="*/ 52 w 67"/>
                  <a:gd name="T3" fmla="*/ 5 h 67"/>
                  <a:gd name="T4" fmla="*/ 52 w 67"/>
                  <a:gd name="T5" fmla="*/ 2 h 67"/>
                  <a:gd name="T6" fmla="*/ 50 w 67"/>
                  <a:gd name="T7" fmla="*/ 0 h 67"/>
                  <a:gd name="T8" fmla="*/ 49 w 67"/>
                  <a:gd name="T9" fmla="*/ 2 h 67"/>
                  <a:gd name="T10" fmla="*/ 49 w 67"/>
                  <a:gd name="T11" fmla="*/ 5 h 67"/>
                  <a:gd name="T12" fmla="*/ 18 w 67"/>
                  <a:gd name="T13" fmla="*/ 5 h 67"/>
                  <a:gd name="T14" fmla="*/ 18 w 67"/>
                  <a:gd name="T15" fmla="*/ 2 h 67"/>
                  <a:gd name="T16" fmla="*/ 16 w 67"/>
                  <a:gd name="T17" fmla="*/ 0 h 67"/>
                  <a:gd name="T18" fmla="*/ 14 w 67"/>
                  <a:gd name="T19" fmla="*/ 2 h 67"/>
                  <a:gd name="T20" fmla="*/ 14 w 67"/>
                  <a:gd name="T21" fmla="*/ 5 h 67"/>
                  <a:gd name="T22" fmla="*/ 8 w 67"/>
                  <a:gd name="T23" fmla="*/ 5 h 67"/>
                  <a:gd name="T24" fmla="*/ 0 w 67"/>
                  <a:gd name="T25" fmla="*/ 13 h 67"/>
                  <a:gd name="T26" fmla="*/ 0 w 67"/>
                  <a:gd name="T27" fmla="*/ 59 h 67"/>
                  <a:gd name="T28" fmla="*/ 8 w 67"/>
                  <a:gd name="T29" fmla="*/ 67 h 67"/>
                  <a:gd name="T30" fmla="*/ 59 w 67"/>
                  <a:gd name="T31" fmla="*/ 67 h 67"/>
                  <a:gd name="T32" fmla="*/ 67 w 67"/>
                  <a:gd name="T33" fmla="*/ 59 h 67"/>
                  <a:gd name="T34" fmla="*/ 67 w 67"/>
                  <a:gd name="T35" fmla="*/ 13 h 67"/>
                  <a:gd name="T36" fmla="*/ 59 w 67"/>
                  <a:gd name="T37" fmla="*/ 5 h 67"/>
                  <a:gd name="T38" fmla="*/ 63 w 67"/>
                  <a:gd name="T39" fmla="*/ 59 h 67"/>
                  <a:gd name="T40" fmla="*/ 59 w 67"/>
                  <a:gd name="T41" fmla="*/ 63 h 67"/>
                  <a:gd name="T42" fmla="*/ 8 w 67"/>
                  <a:gd name="T43" fmla="*/ 63 h 67"/>
                  <a:gd name="T44" fmla="*/ 3 w 67"/>
                  <a:gd name="T45" fmla="*/ 59 h 67"/>
                  <a:gd name="T46" fmla="*/ 3 w 67"/>
                  <a:gd name="T47" fmla="*/ 21 h 67"/>
                  <a:gd name="T48" fmla="*/ 63 w 67"/>
                  <a:gd name="T49" fmla="*/ 21 h 67"/>
                  <a:gd name="T50" fmla="*/ 63 w 67"/>
                  <a:gd name="T51" fmla="*/ 59 h 67"/>
                  <a:gd name="T52" fmla="*/ 63 w 67"/>
                  <a:gd name="T53" fmla="*/ 17 h 67"/>
                  <a:gd name="T54" fmla="*/ 3 w 67"/>
                  <a:gd name="T55" fmla="*/ 17 h 67"/>
                  <a:gd name="T56" fmla="*/ 3 w 67"/>
                  <a:gd name="T57" fmla="*/ 13 h 67"/>
                  <a:gd name="T58" fmla="*/ 8 w 67"/>
                  <a:gd name="T59" fmla="*/ 8 h 67"/>
                  <a:gd name="T60" fmla="*/ 14 w 67"/>
                  <a:gd name="T61" fmla="*/ 8 h 67"/>
                  <a:gd name="T62" fmla="*/ 14 w 67"/>
                  <a:gd name="T63" fmla="*/ 12 h 67"/>
                  <a:gd name="T64" fmla="*/ 16 w 67"/>
                  <a:gd name="T65" fmla="*/ 14 h 67"/>
                  <a:gd name="T66" fmla="*/ 18 w 67"/>
                  <a:gd name="T67" fmla="*/ 12 h 67"/>
                  <a:gd name="T68" fmla="*/ 18 w 67"/>
                  <a:gd name="T69" fmla="*/ 8 h 67"/>
                  <a:gd name="T70" fmla="*/ 49 w 67"/>
                  <a:gd name="T71" fmla="*/ 8 h 67"/>
                  <a:gd name="T72" fmla="*/ 49 w 67"/>
                  <a:gd name="T73" fmla="*/ 12 h 67"/>
                  <a:gd name="T74" fmla="*/ 50 w 67"/>
                  <a:gd name="T75" fmla="*/ 14 h 67"/>
                  <a:gd name="T76" fmla="*/ 52 w 67"/>
                  <a:gd name="T77" fmla="*/ 12 h 67"/>
                  <a:gd name="T78" fmla="*/ 52 w 67"/>
                  <a:gd name="T79" fmla="*/ 8 h 67"/>
                  <a:gd name="T80" fmla="*/ 59 w 67"/>
                  <a:gd name="T81" fmla="*/ 8 h 67"/>
                  <a:gd name="T82" fmla="*/ 63 w 67"/>
                  <a:gd name="T83" fmla="*/ 13 h 67"/>
                  <a:gd name="T84" fmla="*/ 63 w 67"/>
                  <a:gd name="T85" fmla="*/ 1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67">
                    <a:moveTo>
                      <a:pt x="59" y="5"/>
                    </a:moveTo>
                    <a:cubicBezTo>
                      <a:pt x="52" y="5"/>
                      <a:pt x="52" y="5"/>
                      <a:pt x="52" y="5"/>
                    </a:cubicBezTo>
                    <a:cubicBezTo>
                      <a:pt x="52" y="2"/>
                      <a:pt x="52" y="2"/>
                      <a:pt x="52" y="2"/>
                    </a:cubicBezTo>
                    <a:cubicBezTo>
                      <a:pt x="52" y="1"/>
                      <a:pt x="51" y="0"/>
                      <a:pt x="50" y="0"/>
                    </a:cubicBezTo>
                    <a:cubicBezTo>
                      <a:pt x="49" y="0"/>
                      <a:pt x="49" y="1"/>
                      <a:pt x="49" y="2"/>
                    </a:cubicBezTo>
                    <a:cubicBezTo>
                      <a:pt x="49" y="5"/>
                      <a:pt x="49" y="5"/>
                      <a:pt x="49" y="5"/>
                    </a:cubicBezTo>
                    <a:cubicBezTo>
                      <a:pt x="18" y="5"/>
                      <a:pt x="18" y="5"/>
                      <a:pt x="18" y="5"/>
                    </a:cubicBezTo>
                    <a:cubicBezTo>
                      <a:pt x="18" y="2"/>
                      <a:pt x="18" y="2"/>
                      <a:pt x="18" y="2"/>
                    </a:cubicBezTo>
                    <a:cubicBezTo>
                      <a:pt x="18" y="1"/>
                      <a:pt x="17" y="0"/>
                      <a:pt x="16" y="0"/>
                    </a:cubicBezTo>
                    <a:cubicBezTo>
                      <a:pt x="15" y="0"/>
                      <a:pt x="14" y="1"/>
                      <a:pt x="14" y="2"/>
                    </a:cubicBezTo>
                    <a:cubicBezTo>
                      <a:pt x="14" y="5"/>
                      <a:pt x="14" y="5"/>
                      <a:pt x="14" y="5"/>
                    </a:cubicBezTo>
                    <a:cubicBezTo>
                      <a:pt x="8" y="5"/>
                      <a:pt x="8" y="5"/>
                      <a:pt x="8" y="5"/>
                    </a:cubicBezTo>
                    <a:cubicBezTo>
                      <a:pt x="3" y="5"/>
                      <a:pt x="0" y="8"/>
                      <a:pt x="0" y="13"/>
                    </a:cubicBezTo>
                    <a:cubicBezTo>
                      <a:pt x="0" y="59"/>
                      <a:pt x="0" y="59"/>
                      <a:pt x="0" y="59"/>
                    </a:cubicBezTo>
                    <a:cubicBezTo>
                      <a:pt x="0" y="63"/>
                      <a:pt x="3" y="67"/>
                      <a:pt x="8" y="67"/>
                    </a:cubicBezTo>
                    <a:cubicBezTo>
                      <a:pt x="59" y="67"/>
                      <a:pt x="59" y="67"/>
                      <a:pt x="59" y="67"/>
                    </a:cubicBezTo>
                    <a:cubicBezTo>
                      <a:pt x="63" y="67"/>
                      <a:pt x="67" y="63"/>
                      <a:pt x="67" y="59"/>
                    </a:cubicBezTo>
                    <a:cubicBezTo>
                      <a:pt x="67" y="13"/>
                      <a:pt x="67" y="13"/>
                      <a:pt x="67" y="13"/>
                    </a:cubicBezTo>
                    <a:cubicBezTo>
                      <a:pt x="67" y="8"/>
                      <a:pt x="63" y="5"/>
                      <a:pt x="59" y="5"/>
                    </a:cubicBezTo>
                    <a:close/>
                    <a:moveTo>
                      <a:pt x="63" y="59"/>
                    </a:moveTo>
                    <a:cubicBezTo>
                      <a:pt x="63" y="61"/>
                      <a:pt x="61" y="63"/>
                      <a:pt x="59" y="63"/>
                    </a:cubicBezTo>
                    <a:cubicBezTo>
                      <a:pt x="8" y="63"/>
                      <a:pt x="8" y="63"/>
                      <a:pt x="8" y="63"/>
                    </a:cubicBezTo>
                    <a:cubicBezTo>
                      <a:pt x="5" y="63"/>
                      <a:pt x="3" y="61"/>
                      <a:pt x="3" y="59"/>
                    </a:cubicBezTo>
                    <a:cubicBezTo>
                      <a:pt x="3" y="21"/>
                      <a:pt x="3" y="21"/>
                      <a:pt x="3" y="21"/>
                    </a:cubicBezTo>
                    <a:cubicBezTo>
                      <a:pt x="63" y="21"/>
                      <a:pt x="63" y="21"/>
                      <a:pt x="63" y="21"/>
                    </a:cubicBezTo>
                    <a:lnTo>
                      <a:pt x="63" y="59"/>
                    </a:lnTo>
                    <a:close/>
                    <a:moveTo>
                      <a:pt x="63" y="17"/>
                    </a:moveTo>
                    <a:cubicBezTo>
                      <a:pt x="3" y="17"/>
                      <a:pt x="3" y="17"/>
                      <a:pt x="3" y="17"/>
                    </a:cubicBezTo>
                    <a:cubicBezTo>
                      <a:pt x="3" y="13"/>
                      <a:pt x="3" y="13"/>
                      <a:pt x="3" y="13"/>
                    </a:cubicBezTo>
                    <a:cubicBezTo>
                      <a:pt x="3" y="10"/>
                      <a:pt x="5" y="8"/>
                      <a:pt x="8" y="8"/>
                    </a:cubicBezTo>
                    <a:cubicBezTo>
                      <a:pt x="14" y="8"/>
                      <a:pt x="14" y="8"/>
                      <a:pt x="14" y="8"/>
                    </a:cubicBezTo>
                    <a:cubicBezTo>
                      <a:pt x="14" y="12"/>
                      <a:pt x="14" y="12"/>
                      <a:pt x="14" y="12"/>
                    </a:cubicBezTo>
                    <a:cubicBezTo>
                      <a:pt x="14" y="13"/>
                      <a:pt x="15" y="14"/>
                      <a:pt x="16" y="14"/>
                    </a:cubicBezTo>
                    <a:cubicBezTo>
                      <a:pt x="17" y="14"/>
                      <a:pt x="18" y="13"/>
                      <a:pt x="18" y="12"/>
                    </a:cubicBezTo>
                    <a:cubicBezTo>
                      <a:pt x="18" y="8"/>
                      <a:pt x="18" y="8"/>
                      <a:pt x="18" y="8"/>
                    </a:cubicBezTo>
                    <a:cubicBezTo>
                      <a:pt x="49" y="8"/>
                      <a:pt x="49" y="8"/>
                      <a:pt x="49" y="8"/>
                    </a:cubicBezTo>
                    <a:cubicBezTo>
                      <a:pt x="49" y="12"/>
                      <a:pt x="49" y="12"/>
                      <a:pt x="49" y="12"/>
                    </a:cubicBezTo>
                    <a:cubicBezTo>
                      <a:pt x="49" y="13"/>
                      <a:pt x="49" y="14"/>
                      <a:pt x="50" y="14"/>
                    </a:cubicBezTo>
                    <a:cubicBezTo>
                      <a:pt x="51" y="14"/>
                      <a:pt x="52" y="13"/>
                      <a:pt x="52" y="12"/>
                    </a:cubicBezTo>
                    <a:cubicBezTo>
                      <a:pt x="52" y="8"/>
                      <a:pt x="52" y="8"/>
                      <a:pt x="52" y="8"/>
                    </a:cubicBezTo>
                    <a:cubicBezTo>
                      <a:pt x="59" y="8"/>
                      <a:pt x="59" y="8"/>
                      <a:pt x="59" y="8"/>
                    </a:cubicBezTo>
                    <a:cubicBezTo>
                      <a:pt x="61" y="8"/>
                      <a:pt x="63" y="10"/>
                      <a:pt x="63" y="13"/>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th-TH" sz="2200" kern="1200">
                  <a:solidFill>
                    <a:srgbClr val="404040"/>
                  </a:solidFill>
                  <a:latin typeface="Open Sans" panose="020B0606030504020204" pitchFamily="34" charset="0"/>
                  <a:ea typeface="+mn-ea"/>
                  <a:cs typeface="+mn-cs"/>
                </a:endParaRPr>
              </a:p>
            </p:txBody>
          </p:sp>
          <p:sp>
            <p:nvSpPr>
              <p:cNvPr id="51" name="Freeform 210">
                <a:extLst>
                  <a:ext uri="{FF2B5EF4-FFF2-40B4-BE49-F238E27FC236}">
                    <a16:creationId xmlns:a16="http://schemas.microsoft.com/office/drawing/2014/main" id="{23281276-E403-5452-6172-EC9945DE9537}"/>
                  </a:ext>
                </a:extLst>
              </p:cNvPr>
              <p:cNvSpPr>
                <a:spLocks noEditPoints="1"/>
              </p:cNvSpPr>
              <p:nvPr/>
            </p:nvSpPr>
            <p:spPr bwMode="auto">
              <a:xfrm>
                <a:off x="17253334" y="11936358"/>
                <a:ext cx="104775" cy="104775"/>
              </a:xfrm>
              <a:custGeom>
                <a:avLst/>
                <a:gdLst>
                  <a:gd name="T0" fmla="*/ 1 w 11"/>
                  <a:gd name="T1" fmla="*/ 11 h 11"/>
                  <a:gd name="T2" fmla="*/ 10 w 11"/>
                  <a:gd name="T3" fmla="*/ 11 h 11"/>
                  <a:gd name="T4" fmla="*/ 11 w 11"/>
                  <a:gd name="T5" fmla="*/ 10 h 11"/>
                  <a:gd name="T6" fmla="*/ 11 w 11"/>
                  <a:gd name="T7" fmla="*/ 1 h 11"/>
                  <a:gd name="T8" fmla="*/ 10 w 11"/>
                  <a:gd name="T9" fmla="*/ 0 h 11"/>
                  <a:gd name="T10" fmla="*/ 1 w 11"/>
                  <a:gd name="T11" fmla="*/ 0 h 11"/>
                  <a:gd name="T12" fmla="*/ 0 w 11"/>
                  <a:gd name="T13" fmla="*/ 1 h 11"/>
                  <a:gd name="T14" fmla="*/ 0 w 11"/>
                  <a:gd name="T15" fmla="*/ 10 h 11"/>
                  <a:gd name="T16" fmla="*/ 1 w 11"/>
                  <a:gd name="T17" fmla="*/ 11 h 11"/>
                  <a:gd name="T18" fmla="*/ 3 w 11"/>
                  <a:gd name="T19" fmla="*/ 3 h 11"/>
                  <a:gd name="T20" fmla="*/ 8 w 11"/>
                  <a:gd name="T21" fmla="*/ 3 h 11"/>
                  <a:gd name="T22" fmla="*/ 8 w 11"/>
                  <a:gd name="T23" fmla="*/ 9 h 11"/>
                  <a:gd name="T24" fmla="*/ 3 w 11"/>
                  <a:gd name="T25" fmla="*/ 9 h 11"/>
                  <a:gd name="T26" fmla="*/ 3 w 11"/>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1" y="11"/>
                    </a:moveTo>
                    <a:cubicBezTo>
                      <a:pt x="10" y="11"/>
                      <a:pt x="10" y="11"/>
                      <a:pt x="10" y="11"/>
                    </a:cubicBezTo>
                    <a:cubicBezTo>
                      <a:pt x="10" y="11"/>
                      <a:pt x="11" y="10"/>
                      <a:pt x="11" y="10"/>
                    </a:cubicBezTo>
                    <a:cubicBezTo>
                      <a:pt x="11" y="1"/>
                      <a:pt x="11" y="1"/>
                      <a:pt x="11" y="1"/>
                    </a:cubicBezTo>
                    <a:cubicBezTo>
                      <a:pt x="11" y="1"/>
                      <a:pt x="10" y="0"/>
                      <a:pt x="10" y="0"/>
                    </a:cubicBezTo>
                    <a:cubicBezTo>
                      <a:pt x="1" y="0"/>
                      <a:pt x="1" y="0"/>
                      <a:pt x="1" y="0"/>
                    </a:cubicBezTo>
                    <a:cubicBezTo>
                      <a:pt x="1" y="0"/>
                      <a:pt x="0" y="1"/>
                      <a:pt x="0" y="1"/>
                    </a:cubicBezTo>
                    <a:cubicBezTo>
                      <a:pt x="0" y="10"/>
                      <a:pt x="0" y="10"/>
                      <a:pt x="0" y="10"/>
                    </a:cubicBezTo>
                    <a:cubicBezTo>
                      <a:pt x="0" y="10"/>
                      <a:pt x="1" y="11"/>
                      <a:pt x="1" y="11"/>
                    </a:cubicBezTo>
                    <a:close/>
                    <a:moveTo>
                      <a:pt x="3" y="3"/>
                    </a:moveTo>
                    <a:cubicBezTo>
                      <a:pt x="8" y="3"/>
                      <a:pt x="8" y="3"/>
                      <a:pt x="8" y="3"/>
                    </a:cubicBezTo>
                    <a:cubicBezTo>
                      <a:pt x="8" y="9"/>
                      <a:pt x="8" y="9"/>
                      <a:pt x="8" y="9"/>
                    </a:cubicBezTo>
                    <a:cubicBezTo>
                      <a:pt x="3" y="9"/>
                      <a:pt x="3" y="9"/>
                      <a:pt x="3" y="9"/>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th-TH" sz="2200" kern="1200">
                  <a:solidFill>
                    <a:srgbClr val="404040"/>
                  </a:solidFill>
                  <a:latin typeface="Open Sans" panose="020B0606030504020204" pitchFamily="34" charset="0"/>
                  <a:ea typeface="+mn-ea"/>
                  <a:cs typeface="+mn-cs"/>
                </a:endParaRPr>
              </a:p>
            </p:txBody>
          </p:sp>
          <p:sp>
            <p:nvSpPr>
              <p:cNvPr id="52" name="Freeform 211">
                <a:extLst>
                  <a:ext uri="{FF2B5EF4-FFF2-40B4-BE49-F238E27FC236}">
                    <a16:creationId xmlns:a16="http://schemas.microsoft.com/office/drawing/2014/main" id="{400B11BF-D803-87C3-EEB5-E376EB82D368}"/>
                  </a:ext>
                </a:extLst>
              </p:cNvPr>
              <p:cNvSpPr>
                <a:spLocks noEditPoints="1"/>
              </p:cNvSpPr>
              <p:nvPr/>
            </p:nvSpPr>
            <p:spPr bwMode="auto">
              <a:xfrm>
                <a:off x="17396209" y="11936358"/>
                <a:ext cx="95250" cy="104775"/>
              </a:xfrm>
              <a:custGeom>
                <a:avLst/>
                <a:gdLst>
                  <a:gd name="T0" fmla="*/ 1 w 10"/>
                  <a:gd name="T1" fmla="*/ 11 h 11"/>
                  <a:gd name="T2" fmla="*/ 9 w 10"/>
                  <a:gd name="T3" fmla="*/ 11 h 11"/>
                  <a:gd name="T4" fmla="*/ 10 w 10"/>
                  <a:gd name="T5" fmla="*/ 10 h 11"/>
                  <a:gd name="T6" fmla="*/ 10 w 10"/>
                  <a:gd name="T7" fmla="*/ 1 h 11"/>
                  <a:gd name="T8" fmla="*/ 9 w 10"/>
                  <a:gd name="T9" fmla="*/ 0 h 11"/>
                  <a:gd name="T10" fmla="*/ 1 w 10"/>
                  <a:gd name="T11" fmla="*/ 0 h 11"/>
                  <a:gd name="T12" fmla="*/ 0 w 10"/>
                  <a:gd name="T13" fmla="*/ 1 h 11"/>
                  <a:gd name="T14" fmla="*/ 0 w 10"/>
                  <a:gd name="T15" fmla="*/ 10 h 11"/>
                  <a:gd name="T16" fmla="*/ 1 w 10"/>
                  <a:gd name="T17" fmla="*/ 11 h 11"/>
                  <a:gd name="T18" fmla="*/ 2 w 10"/>
                  <a:gd name="T19" fmla="*/ 3 h 11"/>
                  <a:gd name="T20" fmla="*/ 8 w 10"/>
                  <a:gd name="T21" fmla="*/ 3 h 11"/>
                  <a:gd name="T22" fmla="*/ 8 w 10"/>
                  <a:gd name="T23" fmla="*/ 9 h 11"/>
                  <a:gd name="T24" fmla="*/ 2 w 10"/>
                  <a:gd name="T25" fmla="*/ 9 h 11"/>
                  <a:gd name="T26" fmla="*/ 2 w 10"/>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1">
                    <a:moveTo>
                      <a:pt x="1" y="11"/>
                    </a:moveTo>
                    <a:cubicBezTo>
                      <a:pt x="9" y="11"/>
                      <a:pt x="9" y="11"/>
                      <a:pt x="9" y="11"/>
                    </a:cubicBezTo>
                    <a:cubicBezTo>
                      <a:pt x="10" y="11"/>
                      <a:pt x="10" y="10"/>
                      <a:pt x="10" y="10"/>
                    </a:cubicBezTo>
                    <a:cubicBezTo>
                      <a:pt x="10" y="1"/>
                      <a:pt x="10" y="1"/>
                      <a:pt x="10" y="1"/>
                    </a:cubicBezTo>
                    <a:cubicBezTo>
                      <a:pt x="10" y="1"/>
                      <a:pt x="10" y="0"/>
                      <a:pt x="9" y="0"/>
                    </a:cubicBezTo>
                    <a:cubicBezTo>
                      <a:pt x="1" y="0"/>
                      <a:pt x="1" y="0"/>
                      <a:pt x="1" y="0"/>
                    </a:cubicBezTo>
                    <a:cubicBezTo>
                      <a:pt x="0" y="0"/>
                      <a:pt x="0" y="1"/>
                      <a:pt x="0" y="1"/>
                    </a:cubicBezTo>
                    <a:cubicBezTo>
                      <a:pt x="0" y="10"/>
                      <a:pt x="0" y="10"/>
                      <a:pt x="0" y="10"/>
                    </a:cubicBezTo>
                    <a:cubicBezTo>
                      <a:pt x="0" y="10"/>
                      <a:pt x="0" y="11"/>
                      <a:pt x="1" y="11"/>
                    </a:cubicBezTo>
                    <a:close/>
                    <a:moveTo>
                      <a:pt x="2" y="3"/>
                    </a:moveTo>
                    <a:cubicBezTo>
                      <a:pt x="8" y="3"/>
                      <a:pt x="8" y="3"/>
                      <a:pt x="8" y="3"/>
                    </a:cubicBezTo>
                    <a:cubicBezTo>
                      <a:pt x="8" y="9"/>
                      <a:pt x="8" y="9"/>
                      <a:pt x="8" y="9"/>
                    </a:cubicBezTo>
                    <a:cubicBezTo>
                      <a:pt x="2" y="9"/>
                      <a:pt x="2" y="9"/>
                      <a:pt x="2" y="9"/>
                    </a:cubicBezTo>
                    <a:lnTo>
                      <a:pt x="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th-TH" sz="2200" kern="1200">
                  <a:solidFill>
                    <a:srgbClr val="404040"/>
                  </a:solidFill>
                  <a:latin typeface="Open Sans" panose="020B0606030504020204" pitchFamily="34" charset="0"/>
                  <a:ea typeface="+mn-ea"/>
                  <a:cs typeface="+mn-cs"/>
                </a:endParaRPr>
              </a:p>
            </p:txBody>
          </p:sp>
          <p:sp>
            <p:nvSpPr>
              <p:cNvPr id="53" name="Freeform 212">
                <a:extLst>
                  <a:ext uri="{FF2B5EF4-FFF2-40B4-BE49-F238E27FC236}">
                    <a16:creationId xmlns:a16="http://schemas.microsoft.com/office/drawing/2014/main" id="{4ED93DC9-7138-8EDB-9169-3F8EE03C843C}"/>
                  </a:ext>
                </a:extLst>
              </p:cNvPr>
              <p:cNvSpPr>
                <a:spLocks noEditPoints="1"/>
              </p:cNvSpPr>
              <p:nvPr/>
            </p:nvSpPr>
            <p:spPr bwMode="auto">
              <a:xfrm>
                <a:off x="17529559" y="11936358"/>
                <a:ext cx="104775" cy="104775"/>
              </a:xfrm>
              <a:custGeom>
                <a:avLst/>
                <a:gdLst>
                  <a:gd name="T0" fmla="*/ 2 w 11"/>
                  <a:gd name="T1" fmla="*/ 11 h 11"/>
                  <a:gd name="T2" fmla="*/ 10 w 11"/>
                  <a:gd name="T3" fmla="*/ 11 h 11"/>
                  <a:gd name="T4" fmla="*/ 11 w 11"/>
                  <a:gd name="T5" fmla="*/ 10 h 11"/>
                  <a:gd name="T6" fmla="*/ 11 w 11"/>
                  <a:gd name="T7" fmla="*/ 1 h 11"/>
                  <a:gd name="T8" fmla="*/ 10 w 11"/>
                  <a:gd name="T9" fmla="*/ 0 h 11"/>
                  <a:gd name="T10" fmla="*/ 2 w 11"/>
                  <a:gd name="T11" fmla="*/ 0 h 11"/>
                  <a:gd name="T12" fmla="*/ 0 w 11"/>
                  <a:gd name="T13" fmla="*/ 1 h 11"/>
                  <a:gd name="T14" fmla="*/ 0 w 11"/>
                  <a:gd name="T15" fmla="*/ 10 h 11"/>
                  <a:gd name="T16" fmla="*/ 2 w 11"/>
                  <a:gd name="T17" fmla="*/ 11 h 11"/>
                  <a:gd name="T18" fmla="*/ 3 w 11"/>
                  <a:gd name="T19" fmla="*/ 3 h 11"/>
                  <a:gd name="T20" fmla="*/ 9 w 11"/>
                  <a:gd name="T21" fmla="*/ 3 h 11"/>
                  <a:gd name="T22" fmla="*/ 9 w 11"/>
                  <a:gd name="T23" fmla="*/ 9 h 11"/>
                  <a:gd name="T24" fmla="*/ 3 w 11"/>
                  <a:gd name="T25" fmla="*/ 9 h 11"/>
                  <a:gd name="T26" fmla="*/ 3 w 11"/>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2" y="11"/>
                    </a:moveTo>
                    <a:cubicBezTo>
                      <a:pt x="10" y="11"/>
                      <a:pt x="10" y="11"/>
                      <a:pt x="10" y="11"/>
                    </a:cubicBezTo>
                    <a:cubicBezTo>
                      <a:pt x="10" y="11"/>
                      <a:pt x="11" y="10"/>
                      <a:pt x="11" y="10"/>
                    </a:cubicBezTo>
                    <a:cubicBezTo>
                      <a:pt x="11" y="1"/>
                      <a:pt x="11" y="1"/>
                      <a:pt x="11" y="1"/>
                    </a:cubicBezTo>
                    <a:cubicBezTo>
                      <a:pt x="11" y="1"/>
                      <a:pt x="10" y="0"/>
                      <a:pt x="10" y="0"/>
                    </a:cubicBezTo>
                    <a:cubicBezTo>
                      <a:pt x="2" y="0"/>
                      <a:pt x="2" y="0"/>
                      <a:pt x="2" y="0"/>
                    </a:cubicBezTo>
                    <a:cubicBezTo>
                      <a:pt x="1" y="0"/>
                      <a:pt x="0" y="1"/>
                      <a:pt x="0" y="1"/>
                    </a:cubicBezTo>
                    <a:cubicBezTo>
                      <a:pt x="0" y="10"/>
                      <a:pt x="0" y="10"/>
                      <a:pt x="0" y="10"/>
                    </a:cubicBezTo>
                    <a:cubicBezTo>
                      <a:pt x="0" y="10"/>
                      <a:pt x="1" y="11"/>
                      <a:pt x="2" y="11"/>
                    </a:cubicBezTo>
                    <a:close/>
                    <a:moveTo>
                      <a:pt x="3" y="3"/>
                    </a:moveTo>
                    <a:cubicBezTo>
                      <a:pt x="9" y="3"/>
                      <a:pt x="9" y="3"/>
                      <a:pt x="9" y="3"/>
                    </a:cubicBezTo>
                    <a:cubicBezTo>
                      <a:pt x="9" y="9"/>
                      <a:pt x="9" y="9"/>
                      <a:pt x="9" y="9"/>
                    </a:cubicBezTo>
                    <a:cubicBezTo>
                      <a:pt x="3" y="9"/>
                      <a:pt x="3" y="9"/>
                      <a:pt x="3" y="9"/>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th-TH" sz="2200" kern="1200">
                  <a:solidFill>
                    <a:srgbClr val="404040"/>
                  </a:solidFill>
                  <a:latin typeface="Open Sans" panose="020B0606030504020204" pitchFamily="34" charset="0"/>
                  <a:ea typeface="+mn-ea"/>
                  <a:cs typeface="+mn-cs"/>
                </a:endParaRPr>
              </a:p>
            </p:txBody>
          </p:sp>
          <p:sp>
            <p:nvSpPr>
              <p:cNvPr id="54" name="Freeform 213">
                <a:extLst>
                  <a:ext uri="{FF2B5EF4-FFF2-40B4-BE49-F238E27FC236}">
                    <a16:creationId xmlns:a16="http://schemas.microsoft.com/office/drawing/2014/main" id="{DC10F9F8-BE68-46F0-3F00-07852590A34C}"/>
                  </a:ext>
                </a:extLst>
              </p:cNvPr>
              <p:cNvSpPr>
                <a:spLocks noEditPoints="1"/>
              </p:cNvSpPr>
              <p:nvPr/>
            </p:nvSpPr>
            <p:spPr bwMode="auto">
              <a:xfrm>
                <a:off x="17253334" y="11803008"/>
                <a:ext cx="104775" cy="95250"/>
              </a:xfrm>
              <a:custGeom>
                <a:avLst/>
                <a:gdLst>
                  <a:gd name="T0" fmla="*/ 1 w 11"/>
                  <a:gd name="T1" fmla="*/ 10 h 10"/>
                  <a:gd name="T2" fmla="*/ 10 w 11"/>
                  <a:gd name="T3" fmla="*/ 10 h 10"/>
                  <a:gd name="T4" fmla="*/ 11 w 11"/>
                  <a:gd name="T5" fmla="*/ 9 h 10"/>
                  <a:gd name="T6" fmla="*/ 11 w 11"/>
                  <a:gd name="T7" fmla="*/ 1 h 10"/>
                  <a:gd name="T8" fmla="*/ 10 w 11"/>
                  <a:gd name="T9" fmla="*/ 0 h 10"/>
                  <a:gd name="T10" fmla="*/ 1 w 11"/>
                  <a:gd name="T11" fmla="*/ 0 h 10"/>
                  <a:gd name="T12" fmla="*/ 0 w 11"/>
                  <a:gd name="T13" fmla="*/ 1 h 10"/>
                  <a:gd name="T14" fmla="*/ 0 w 11"/>
                  <a:gd name="T15" fmla="*/ 9 h 10"/>
                  <a:gd name="T16" fmla="*/ 1 w 11"/>
                  <a:gd name="T17" fmla="*/ 10 h 10"/>
                  <a:gd name="T18" fmla="*/ 3 w 11"/>
                  <a:gd name="T19" fmla="*/ 2 h 10"/>
                  <a:gd name="T20" fmla="*/ 8 w 11"/>
                  <a:gd name="T21" fmla="*/ 2 h 10"/>
                  <a:gd name="T22" fmla="*/ 8 w 11"/>
                  <a:gd name="T23" fmla="*/ 8 h 10"/>
                  <a:gd name="T24" fmla="*/ 3 w 11"/>
                  <a:gd name="T25" fmla="*/ 8 h 10"/>
                  <a:gd name="T26" fmla="*/ 3 w 11"/>
                  <a:gd name="T2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1" y="10"/>
                    </a:moveTo>
                    <a:cubicBezTo>
                      <a:pt x="10" y="10"/>
                      <a:pt x="10" y="10"/>
                      <a:pt x="10" y="10"/>
                    </a:cubicBezTo>
                    <a:cubicBezTo>
                      <a:pt x="10" y="10"/>
                      <a:pt x="11" y="10"/>
                      <a:pt x="11" y="9"/>
                    </a:cubicBezTo>
                    <a:cubicBezTo>
                      <a:pt x="11" y="1"/>
                      <a:pt x="11" y="1"/>
                      <a:pt x="11" y="1"/>
                    </a:cubicBezTo>
                    <a:cubicBezTo>
                      <a:pt x="11" y="0"/>
                      <a:pt x="10" y="0"/>
                      <a:pt x="10" y="0"/>
                    </a:cubicBezTo>
                    <a:cubicBezTo>
                      <a:pt x="1" y="0"/>
                      <a:pt x="1" y="0"/>
                      <a:pt x="1" y="0"/>
                    </a:cubicBezTo>
                    <a:cubicBezTo>
                      <a:pt x="1" y="0"/>
                      <a:pt x="0" y="0"/>
                      <a:pt x="0" y="1"/>
                    </a:cubicBezTo>
                    <a:cubicBezTo>
                      <a:pt x="0" y="9"/>
                      <a:pt x="0" y="9"/>
                      <a:pt x="0" y="9"/>
                    </a:cubicBezTo>
                    <a:cubicBezTo>
                      <a:pt x="0" y="10"/>
                      <a:pt x="1" y="10"/>
                      <a:pt x="1" y="10"/>
                    </a:cubicBezTo>
                    <a:close/>
                    <a:moveTo>
                      <a:pt x="3" y="2"/>
                    </a:moveTo>
                    <a:cubicBezTo>
                      <a:pt x="8" y="2"/>
                      <a:pt x="8" y="2"/>
                      <a:pt x="8" y="2"/>
                    </a:cubicBezTo>
                    <a:cubicBezTo>
                      <a:pt x="8" y="8"/>
                      <a:pt x="8" y="8"/>
                      <a:pt x="8" y="8"/>
                    </a:cubicBezTo>
                    <a:cubicBezTo>
                      <a:pt x="3" y="8"/>
                      <a:pt x="3" y="8"/>
                      <a:pt x="3" y="8"/>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th-TH" sz="2200" kern="1200">
                  <a:solidFill>
                    <a:srgbClr val="404040"/>
                  </a:solidFill>
                  <a:latin typeface="Open Sans" panose="020B0606030504020204" pitchFamily="34" charset="0"/>
                  <a:ea typeface="+mn-ea"/>
                  <a:cs typeface="+mn-cs"/>
                </a:endParaRPr>
              </a:p>
            </p:txBody>
          </p:sp>
          <p:sp>
            <p:nvSpPr>
              <p:cNvPr id="55" name="Freeform 214">
                <a:extLst>
                  <a:ext uri="{FF2B5EF4-FFF2-40B4-BE49-F238E27FC236}">
                    <a16:creationId xmlns:a16="http://schemas.microsoft.com/office/drawing/2014/main" id="{F751C97D-9590-319A-99C4-D07ECA13DE15}"/>
                  </a:ext>
                </a:extLst>
              </p:cNvPr>
              <p:cNvSpPr>
                <a:spLocks noEditPoints="1"/>
              </p:cNvSpPr>
              <p:nvPr/>
            </p:nvSpPr>
            <p:spPr bwMode="auto">
              <a:xfrm>
                <a:off x="17396209" y="11803008"/>
                <a:ext cx="95250" cy="95250"/>
              </a:xfrm>
              <a:custGeom>
                <a:avLst/>
                <a:gdLst>
                  <a:gd name="T0" fmla="*/ 1 w 10"/>
                  <a:gd name="T1" fmla="*/ 10 h 10"/>
                  <a:gd name="T2" fmla="*/ 9 w 10"/>
                  <a:gd name="T3" fmla="*/ 10 h 10"/>
                  <a:gd name="T4" fmla="*/ 10 w 10"/>
                  <a:gd name="T5" fmla="*/ 9 h 10"/>
                  <a:gd name="T6" fmla="*/ 10 w 10"/>
                  <a:gd name="T7" fmla="*/ 1 h 10"/>
                  <a:gd name="T8" fmla="*/ 9 w 10"/>
                  <a:gd name="T9" fmla="*/ 0 h 10"/>
                  <a:gd name="T10" fmla="*/ 1 w 10"/>
                  <a:gd name="T11" fmla="*/ 0 h 10"/>
                  <a:gd name="T12" fmla="*/ 0 w 10"/>
                  <a:gd name="T13" fmla="*/ 1 h 10"/>
                  <a:gd name="T14" fmla="*/ 0 w 10"/>
                  <a:gd name="T15" fmla="*/ 9 h 10"/>
                  <a:gd name="T16" fmla="*/ 1 w 10"/>
                  <a:gd name="T17" fmla="*/ 10 h 10"/>
                  <a:gd name="T18" fmla="*/ 2 w 10"/>
                  <a:gd name="T19" fmla="*/ 2 h 10"/>
                  <a:gd name="T20" fmla="*/ 8 w 10"/>
                  <a:gd name="T21" fmla="*/ 2 h 10"/>
                  <a:gd name="T22" fmla="*/ 8 w 10"/>
                  <a:gd name="T23" fmla="*/ 8 h 10"/>
                  <a:gd name="T24" fmla="*/ 2 w 10"/>
                  <a:gd name="T25" fmla="*/ 8 h 10"/>
                  <a:gd name="T26" fmla="*/ 2 w 10"/>
                  <a:gd name="T2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1" y="10"/>
                    </a:moveTo>
                    <a:cubicBezTo>
                      <a:pt x="9" y="10"/>
                      <a:pt x="9" y="10"/>
                      <a:pt x="9" y="10"/>
                    </a:cubicBezTo>
                    <a:cubicBezTo>
                      <a:pt x="10" y="10"/>
                      <a:pt x="10" y="10"/>
                      <a:pt x="10" y="9"/>
                    </a:cubicBezTo>
                    <a:cubicBezTo>
                      <a:pt x="10" y="1"/>
                      <a:pt x="10" y="1"/>
                      <a:pt x="10" y="1"/>
                    </a:cubicBezTo>
                    <a:cubicBezTo>
                      <a:pt x="10" y="0"/>
                      <a:pt x="10" y="0"/>
                      <a:pt x="9" y="0"/>
                    </a:cubicBezTo>
                    <a:cubicBezTo>
                      <a:pt x="1" y="0"/>
                      <a:pt x="1" y="0"/>
                      <a:pt x="1" y="0"/>
                    </a:cubicBezTo>
                    <a:cubicBezTo>
                      <a:pt x="0" y="0"/>
                      <a:pt x="0" y="0"/>
                      <a:pt x="0" y="1"/>
                    </a:cubicBezTo>
                    <a:cubicBezTo>
                      <a:pt x="0" y="9"/>
                      <a:pt x="0" y="9"/>
                      <a:pt x="0" y="9"/>
                    </a:cubicBezTo>
                    <a:cubicBezTo>
                      <a:pt x="0" y="10"/>
                      <a:pt x="0" y="10"/>
                      <a:pt x="1" y="10"/>
                    </a:cubicBezTo>
                    <a:close/>
                    <a:moveTo>
                      <a:pt x="2" y="2"/>
                    </a:moveTo>
                    <a:cubicBezTo>
                      <a:pt x="8" y="2"/>
                      <a:pt x="8" y="2"/>
                      <a:pt x="8" y="2"/>
                    </a:cubicBezTo>
                    <a:cubicBezTo>
                      <a:pt x="8" y="8"/>
                      <a:pt x="8" y="8"/>
                      <a:pt x="8" y="8"/>
                    </a:cubicBezTo>
                    <a:cubicBezTo>
                      <a:pt x="2" y="8"/>
                      <a:pt x="2" y="8"/>
                      <a:pt x="2" y="8"/>
                    </a:cubicBez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th-TH" sz="2200" kern="1200">
                  <a:solidFill>
                    <a:srgbClr val="404040"/>
                  </a:solidFill>
                  <a:latin typeface="Open Sans" panose="020B0606030504020204" pitchFamily="34" charset="0"/>
                  <a:ea typeface="+mn-ea"/>
                  <a:cs typeface="+mn-cs"/>
                </a:endParaRPr>
              </a:p>
            </p:txBody>
          </p:sp>
          <p:sp>
            <p:nvSpPr>
              <p:cNvPr id="56" name="Freeform 215">
                <a:extLst>
                  <a:ext uri="{FF2B5EF4-FFF2-40B4-BE49-F238E27FC236}">
                    <a16:creationId xmlns:a16="http://schemas.microsoft.com/office/drawing/2014/main" id="{CDFEACBE-8F47-DB7F-EB88-180D5F3CBFCB}"/>
                  </a:ext>
                </a:extLst>
              </p:cNvPr>
              <p:cNvSpPr>
                <a:spLocks noEditPoints="1"/>
              </p:cNvSpPr>
              <p:nvPr/>
            </p:nvSpPr>
            <p:spPr bwMode="auto">
              <a:xfrm>
                <a:off x="17529559" y="11803008"/>
                <a:ext cx="104775" cy="95250"/>
              </a:xfrm>
              <a:custGeom>
                <a:avLst/>
                <a:gdLst>
                  <a:gd name="T0" fmla="*/ 2 w 11"/>
                  <a:gd name="T1" fmla="*/ 10 h 10"/>
                  <a:gd name="T2" fmla="*/ 10 w 11"/>
                  <a:gd name="T3" fmla="*/ 10 h 10"/>
                  <a:gd name="T4" fmla="*/ 11 w 11"/>
                  <a:gd name="T5" fmla="*/ 9 h 10"/>
                  <a:gd name="T6" fmla="*/ 11 w 11"/>
                  <a:gd name="T7" fmla="*/ 1 h 10"/>
                  <a:gd name="T8" fmla="*/ 10 w 11"/>
                  <a:gd name="T9" fmla="*/ 0 h 10"/>
                  <a:gd name="T10" fmla="*/ 2 w 11"/>
                  <a:gd name="T11" fmla="*/ 0 h 10"/>
                  <a:gd name="T12" fmla="*/ 0 w 11"/>
                  <a:gd name="T13" fmla="*/ 1 h 10"/>
                  <a:gd name="T14" fmla="*/ 0 w 11"/>
                  <a:gd name="T15" fmla="*/ 9 h 10"/>
                  <a:gd name="T16" fmla="*/ 2 w 11"/>
                  <a:gd name="T17" fmla="*/ 10 h 10"/>
                  <a:gd name="T18" fmla="*/ 3 w 11"/>
                  <a:gd name="T19" fmla="*/ 2 h 10"/>
                  <a:gd name="T20" fmla="*/ 9 w 11"/>
                  <a:gd name="T21" fmla="*/ 2 h 10"/>
                  <a:gd name="T22" fmla="*/ 9 w 11"/>
                  <a:gd name="T23" fmla="*/ 8 h 10"/>
                  <a:gd name="T24" fmla="*/ 3 w 11"/>
                  <a:gd name="T25" fmla="*/ 8 h 10"/>
                  <a:gd name="T26" fmla="*/ 3 w 11"/>
                  <a:gd name="T2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2" y="10"/>
                    </a:moveTo>
                    <a:cubicBezTo>
                      <a:pt x="10" y="10"/>
                      <a:pt x="10" y="10"/>
                      <a:pt x="10" y="10"/>
                    </a:cubicBezTo>
                    <a:cubicBezTo>
                      <a:pt x="10" y="10"/>
                      <a:pt x="11" y="10"/>
                      <a:pt x="11" y="9"/>
                    </a:cubicBezTo>
                    <a:cubicBezTo>
                      <a:pt x="11" y="1"/>
                      <a:pt x="11" y="1"/>
                      <a:pt x="11" y="1"/>
                    </a:cubicBezTo>
                    <a:cubicBezTo>
                      <a:pt x="11" y="0"/>
                      <a:pt x="10" y="0"/>
                      <a:pt x="10" y="0"/>
                    </a:cubicBezTo>
                    <a:cubicBezTo>
                      <a:pt x="2" y="0"/>
                      <a:pt x="2" y="0"/>
                      <a:pt x="2" y="0"/>
                    </a:cubicBezTo>
                    <a:cubicBezTo>
                      <a:pt x="1" y="0"/>
                      <a:pt x="0" y="0"/>
                      <a:pt x="0" y="1"/>
                    </a:cubicBezTo>
                    <a:cubicBezTo>
                      <a:pt x="0" y="9"/>
                      <a:pt x="0" y="9"/>
                      <a:pt x="0" y="9"/>
                    </a:cubicBezTo>
                    <a:cubicBezTo>
                      <a:pt x="0" y="10"/>
                      <a:pt x="1" y="10"/>
                      <a:pt x="2" y="10"/>
                    </a:cubicBezTo>
                    <a:close/>
                    <a:moveTo>
                      <a:pt x="3" y="2"/>
                    </a:moveTo>
                    <a:cubicBezTo>
                      <a:pt x="9" y="2"/>
                      <a:pt x="9" y="2"/>
                      <a:pt x="9" y="2"/>
                    </a:cubicBezTo>
                    <a:cubicBezTo>
                      <a:pt x="9" y="8"/>
                      <a:pt x="9" y="8"/>
                      <a:pt x="9" y="8"/>
                    </a:cubicBezTo>
                    <a:cubicBezTo>
                      <a:pt x="3" y="8"/>
                      <a:pt x="3" y="8"/>
                      <a:pt x="3" y="8"/>
                    </a:cubicBezTo>
                    <a:lnTo>
                      <a:pt x="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th-TH" sz="2200" kern="1200">
                  <a:solidFill>
                    <a:srgbClr val="404040"/>
                  </a:solidFill>
                  <a:latin typeface="Open Sans" panose="020B0606030504020204" pitchFamily="34" charset="0"/>
                  <a:ea typeface="+mn-ea"/>
                  <a:cs typeface="+mn-cs"/>
                </a:endParaRPr>
              </a:p>
            </p:txBody>
          </p:sp>
        </p:grpSp>
      </p:grpSp>
      <p:sp>
        <p:nvSpPr>
          <p:cNvPr id="65" name="Text Placeholder 21">
            <a:extLst>
              <a:ext uri="{FF2B5EF4-FFF2-40B4-BE49-F238E27FC236}">
                <a16:creationId xmlns:a16="http://schemas.microsoft.com/office/drawing/2014/main" id="{677C9ACB-4C22-9D6B-B261-CC5906B7EB03}"/>
              </a:ext>
            </a:extLst>
          </p:cNvPr>
          <p:cNvSpPr txBox="1">
            <a:spLocks/>
          </p:cNvSpPr>
          <p:nvPr/>
        </p:nvSpPr>
        <p:spPr>
          <a:xfrm>
            <a:off x="4173963" y="3752026"/>
            <a:ext cx="2580878" cy="655935"/>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Remains unordered</a:t>
            </a:r>
            <a:endParaRPr lang="en-IN">
              <a:solidFill>
                <a:srgbClr val="404040"/>
              </a:solidFill>
              <a:latin typeface="Open Sans" panose="020B0606030504020204" pitchFamily="34" charset="0"/>
            </a:endParaRPr>
          </a:p>
        </p:txBody>
      </p:sp>
      <p:sp>
        <p:nvSpPr>
          <p:cNvPr id="66" name="Text Placeholder 21">
            <a:extLst>
              <a:ext uri="{FF2B5EF4-FFF2-40B4-BE49-F238E27FC236}">
                <a16:creationId xmlns:a16="http://schemas.microsoft.com/office/drawing/2014/main" id="{7EAADF7A-F855-7414-036D-4ACFF7C0A5B6}"/>
              </a:ext>
            </a:extLst>
          </p:cNvPr>
          <p:cNvSpPr txBox="1">
            <a:spLocks/>
          </p:cNvSpPr>
          <p:nvPr/>
        </p:nvSpPr>
        <p:spPr>
          <a:xfrm>
            <a:off x="9800566" y="3714801"/>
            <a:ext cx="3390871" cy="655935"/>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Ensures the uniqueness of elements</a:t>
            </a:r>
            <a:endParaRPr lang="en-IN">
              <a:solidFill>
                <a:srgbClr val="404040"/>
              </a:solidFill>
              <a:latin typeface="Open Sans" panose="020B0606030504020204" pitchFamily="34" charset="0"/>
            </a:endParaRPr>
          </a:p>
        </p:txBody>
      </p:sp>
      <p:sp>
        <p:nvSpPr>
          <p:cNvPr id="67" name="Text Placeholder 21">
            <a:extLst>
              <a:ext uri="{FF2B5EF4-FFF2-40B4-BE49-F238E27FC236}">
                <a16:creationId xmlns:a16="http://schemas.microsoft.com/office/drawing/2014/main" id="{BEC378BE-9868-7249-230F-EE7232135210}"/>
              </a:ext>
            </a:extLst>
          </p:cNvPr>
          <p:cNvSpPr txBox="1">
            <a:spLocks/>
          </p:cNvSpPr>
          <p:nvPr/>
        </p:nvSpPr>
        <p:spPr>
          <a:xfrm>
            <a:off x="9965942" y="5785235"/>
            <a:ext cx="1705134" cy="655935"/>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IN">
                <a:solidFill>
                  <a:srgbClr val="404040"/>
                </a:solidFill>
                <a:latin typeface="Open Sans" panose="020B0606030504020204" pitchFamily="34" charset="0"/>
              </a:rPr>
              <a:t>Supports mutability</a:t>
            </a:r>
          </a:p>
        </p:txBody>
      </p:sp>
      <p:sp>
        <p:nvSpPr>
          <p:cNvPr id="68" name="Text Placeholder 21">
            <a:extLst>
              <a:ext uri="{FF2B5EF4-FFF2-40B4-BE49-F238E27FC236}">
                <a16:creationId xmlns:a16="http://schemas.microsoft.com/office/drawing/2014/main" id="{8EDB8CD4-7045-C052-B46B-4D4DA29BCACB}"/>
              </a:ext>
            </a:extLst>
          </p:cNvPr>
          <p:cNvSpPr txBox="1">
            <a:spLocks/>
          </p:cNvSpPr>
          <p:nvPr/>
        </p:nvSpPr>
        <p:spPr>
          <a:xfrm>
            <a:off x="4029038" y="5721221"/>
            <a:ext cx="2580878" cy="655935"/>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Provides fast lookups</a:t>
            </a:r>
            <a:endParaRPr lang="en-IN">
              <a:solidFill>
                <a:srgbClr val="404040"/>
              </a:solidFill>
              <a:latin typeface="Open Sans" panose="020B0606030504020204" pitchFamily="34" charset="0"/>
            </a:endParaRPr>
          </a:p>
        </p:txBody>
      </p:sp>
    </p:spTree>
    <p:custDataLst>
      <p:tags r:id="rId1"/>
    </p:custDataLst>
    <p:extLst>
      <p:ext uri="{BB962C8B-B14F-4D97-AF65-F5344CB8AC3E}">
        <p14:creationId xmlns:p14="http://schemas.microsoft.com/office/powerpoint/2010/main" val="776891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FCCBD-8376-A633-C590-4F5D712F3E6E}"/>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464E2199-2ED8-34A6-AD96-A865B6D88ABE}"/>
              </a:ext>
            </a:extLst>
          </p:cNvPr>
          <p:cNvSpPr>
            <a:spLocks noGrp="1"/>
          </p:cNvSpPr>
          <p:nvPr>
            <p:ph type="body" idx="10"/>
          </p:nvPr>
        </p:nvSpPr>
        <p:spPr>
          <a:xfrm>
            <a:off x="1898168" y="1415318"/>
            <a:ext cx="12459665" cy="903776"/>
          </a:xfrm>
        </p:spPr>
        <p:txBody>
          <a:bodyPr anchor="ctr">
            <a:normAutofit/>
          </a:bodyPr>
          <a:lstStyle/>
          <a:p>
            <a:r>
              <a:rPr lang="en-US">
                <a:solidFill>
                  <a:srgbClr val="404040"/>
                </a:solidFill>
                <a:latin typeface="Open Sans" panose="020B0606030504020204" pitchFamily="34" charset="0"/>
              </a:rPr>
              <a:t>The following is an example of how to create sets:</a:t>
            </a:r>
          </a:p>
        </p:txBody>
      </p:sp>
      <p:sp>
        <p:nvSpPr>
          <p:cNvPr id="5" name="Title 4">
            <a:extLst>
              <a:ext uri="{FF2B5EF4-FFF2-40B4-BE49-F238E27FC236}">
                <a16:creationId xmlns:a16="http://schemas.microsoft.com/office/drawing/2014/main" id="{5A920E38-89B6-E859-467D-40F8FB93DAE5}"/>
              </a:ext>
            </a:extLst>
          </p:cNvPr>
          <p:cNvSpPr>
            <a:spLocks noGrp="1"/>
          </p:cNvSpPr>
          <p:nvPr>
            <p:ph type="title"/>
          </p:nvPr>
        </p:nvSpPr>
        <p:spPr/>
        <p:txBody>
          <a:bodyPr>
            <a:normAutofit/>
          </a:bodyPr>
          <a:lstStyle/>
          <a:p>
            <a:pPr>
              <a:lnSpc>
                <a:spcPct val="115000"/>
              </a:lnSpc>
            </a:pPr>
            <a:r>
              <a:rPr lang="en-IN"/>
              <a:t>Creating Sets</a:t>
            </a:r>
            <a:endParaRPr lang="en-US">
              <a:solidFill>
                <a:srgbClr val="404040"/>
              </a:solidFill>
              <a:latin typeface="Open Sans" panose="020B0606030504020204" pitchFamily="34" charset="0"/>
            </a:endParaRPr>
          </a:p>
        </p:txBody>
      </p:sp>
      <p:sp>
        <p:nvSpPr>
          <p:cNvPr id="24" name="Brandline_LVC">
            <a:extLst>
              <a:ext uri="{FF2B5EF4-FFF2-40B4-BE49-F238E27FC236}">
                <a16:creationId xmlns:a16="http://schemas.microsoft.com/office/drawing/2014/main" id="{103DE393-1E37-5D99-3ABA-574B7F9F92D6}"/>
              </a:ext>
            </a:extLst>
          </p:cNvPr>
          <p:cNvSpPr/>
          <p:nvPr/>
        </p:nvSpPr>
        <p:spPr>
          <a:xfrm>
            <a:off x="6680200" y="869664"/>
            <a:ext cx="291219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55986AF8-8F4C-57B1-533E-004CED9CF01B}"/>
              </a:ext>
            </a:extLst>
          </p:cNvPr>
          <p:cNvSpPr/>
          <p:nvPr/>
        </p:nvSpPr>
        <p:spPr>
          <a:xfrm>
            <a:off x="1977680" y="7637782"/>
            <a:ext cx="12831623" cy="1102201"/>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3C1330D3-C571-FD71-74D9-C3B3293C6C75}"/>
              </a:ext>
            </a:extLst>
          </p:cNvPr>
          <p:cNvSpPr/>
          <p:nvPr/>
        </p:nvSpPr>
        <p:spPr>
          <a:xfrm>
            <a:off x="2295732" y="7221540"/>
            <a:ext cx="3111154" cy="574245"/>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t>Note</a:t>
            </a:r>
          </a:p>
        </p:txBody>
      </p:sp>
      <p:sp>
        <p:nvSpPr>
          <p:cNvPr id="9" name="Text Placeholder 21">
            <a:extLst>
              <a:ext uri="{FF2B5EF4-FFF2-40B4-BE49-F238E27FC236}">
                <a16:creationId xmlns:a16="http://schemas.microsoft.com/office/drawing/2014/main" id="{A4491847-0452-6AA9-A9FA-3E0C89292F0E}"/>
              </a:ext>
            </a:extLst>
          </p:cNvPr>
          <p:cNvSpPr txBox="1">
            <a:spLocks/>
          </p:cNvSpPr>
          <p:nvPr/>
        </p:nvSpPr>
        <p:spPr>
          <a:xfrm>
            <a:off x="2163658" y="8005018"/>
            <a:ext cx="12459665" cy="574245"/>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Use sets when you need a collection of unique items.</a:t>
            </a:r>
          </a:p>
        </p:txBody>
      </p:sp>
      <p:grpSp>
        <p:nvGrpSpPr>
          <p:cNvPr id="2" name="Google Shape;358;p54">
            <a:extLst>
              <a:ext uri="{FF2B5EF4-FFF2-40B4-BE49-F238E27FC236}">
                <a16:creationId xmlns:a16="http://schemas.microsoft.com/office/drawing/2014/main" id="{7344C2F4-AF57-FB29-CCBC-8853C92DDEF6}"/>
              </a:ext>
            </a:extLst>
          </p:cNvPr>
          <p:cNvGrpSpPr/>
          <p:nvPr/>
        </p:nvGrpSpPr>
        <p:grpSpPr>
          <a:xfrm>
            <a:off x="1243192" y="3644575"/>
            <a:ext cx="4295383" cy="2383168"/>
            <a:chOff x="10799959" y="3604013"/>
            <a:chExt cx="4295383" cy="2383168"/>
          </a:xfrm>
        </p:grpSpPr>
        <p:grpSp>
          <p:nvGrpSpPr>
            <p:cNvPr id="4" name="Google Shape;359;p54">
              <a:extLst>
                <a:ext uri="{FF2B5EF4-FFF2-40B4-BE49-F238E27FC236}">
                  <a16:creationId xmlns:a16="http://schemas.microsoft.com/office/drawing/2014/main" id="{60BBF55E-FF99-3609-9968-A44EDCD1B39C}"/>
                </a:ext>
              </a:extLst>
            </p:cNvPr>
            <p:cNvGrpSpPr/>
            <p:nvPr/>
          </p:nvGrpSpPr>
          <p:grpSpPr>
            <a:xfrm>
              <a:off x="10799959" y="3604013"/>
              <a:ext cx="4295383" cy="2383168"/>
              <a:chOff x="6047496" y="3603132"/>
              <a:chExt cx="4295383" cy="2383168"/>
            </a:xfrm>
          </p:grpSpPr>
          <p:sp>
            <p:nvSpPr>
              <p:cNvPr id="8" name="Google Shape;360;p54">
                <a:extLst>
                  <a:ext uri="{FF2B5EF4-FFF2-40B4-BE49-F238E27FC236}">
                    <a16:creationId xmlns:a16="http://schemas.microsoft.com/office/drawing/2014/main" id="{6ADF5716-F520-34F6-0308-902D51588AED}"/>
                  </a:ext>
                </a:extLst>
              </p:cNvPr>
              <p:cNvSpPr/>
              <p:nvPr/>
            </p:nvSpPr>
            <p:spPr>
              <a:xfrm>
                <a:off x="6534282" y="3838411"/>
                <a:ext cx="3808597" cy="2147889"/>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10" name="Google Shape;361;p54">
                <a:extLst>
                  <a:ext uri="{FF2B5EF4-FFF2-40B4-BE49-F238E27FC236}">
                    <a16:creationId xmlns:a16="http://schemas.microsoft.com/office/drawing/2014/main" id="{1118335C-1F77-FDB2-8E21-CD2AC87F4B11}"/>
                  </a:ext>
                </a:extLst>
              </p:cNvPr>
              <p:cNvSpPr/>
              <p:nvPr/>
            </p:nvSpPr>
            <p:spPr>
              <a:xfrm>
                <a:off x="6047496" y="3603132"/>
                <a:ext cx="2937753" cy="476726"/>
              </a:xfrm>
              <a:prstGeom prst="roundRect">
                <a:avLst>
                  <a:gd name="adj" fmla="val 16667"/>
                </a:avLst>
              </a:prstGeom>
              <a:solidFill>
                <a:srgbClr val="2E75B5"/>
              </a:solidFill>
              <a:ln>
                <a:noFill/>
              </a:ln>
            </p:spPr>
            <p:txBody>
              <a:bodyPr spcFirstLastPara="1" wrap="square" lIns="91422" tIns="45689" rIns="91422" bIns="45689" anchor="t" anchorCtr="0">
                <a:noAutofit/>
              </a:bodyPr>
              <a:lstStyle/>
              <a:p>
                <a:pPr algn="ctr">
                  <a:buClr>
                    <a:schemeClr val="lt1"/>
                  </a:buClr>
                  <a:buSzPts val="1200"/>
                </a:pPr>
                <a:r>
                  <a:rPr lang="en" sz="2200">
                    <a:solidFill>
                      <a:schemeClr val="lt1"/>
                    </a:solidFill>
                    <a:latin typeface="Open Sans"/>
                    <a:ea typeface="Open Sans"/>
                    <a:cs typeface="Open Sans"/>
                    <a:sym typeface="Open Sans"/>
                  </a:rPr>
                  <a:t>Syntax</a:t>
                </a:r>
                <a:endParaRPr sz="2200">
                  <a:solidFill>
                    <a:schemeClr val="dk1"/>
                  </a:solidFill>
                  <a:latin typeface="Calibri"/>
                  <a:ea typeface="Calibri"/>
                  <a:cs typeface="Calibri"/>
                  <a:sym typeface="Calibri"/>
                </a:endParaRPr>
              </a:p>
            </p:txBody>
          </p:sp>
        </p:grpSp>
        <p:sp>
          <p:nvSpPr>
            <p:cNvPr id="7" name="Google Shape;362;p54">
              <a:extLst>
                <a:ext uri="{FF2B5EF4-FFF2-40B4-BE49-F238E27FC236}">
                  <a16:creationId xmlns:a16="http://schemas.microsoft.com/office/drawing/2014/main" id="{5BC922BC-1E78-F40E-EADA-7717CD0E93B1}"/>
                </a:ext>
              </a:extLst>
            </p:cNvPr>
            <p:cNvSpPr txBox="1"/>
            <p:nvPr/>
          </p:nvSpPr>
          <p:spPr>
            <a:xfrm>
              <a:off x="11478968" y="4473154"/>
              <a:ext cx="3429187" cy="870945"/>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IN" sz="2200" err="1">
                  <a:solidFill>
                    <a:srgbClr val="404040"/>
                  </a:solidFill>
                  <a:latin typeface="Open Sans" panose="020B0606030504020204" pitchFamily="34" charset="0"/>
                  <a:ea typeface="Open Sans"/>
                  <a:cs typeface="Open Sans"/>
                  <a:sym typeface="Open Sans"/>
                </a:rPr>
                <a:t>my_set</a:t>
              </a:r>
              <a:r>
                <a:rPr lang="en-IN" sz="2200">
                  <a:solidFill>
                    <a:srgbClr val="404040"/>
                  </a:solidFill>
                  <a:latin typeface="Open Sans" panose="020B0606030504020204" pitchFamily="34" charset="0"/>
                  <a:ea typeface="Open Sans"/>
                  <a:cs typeface="Open Sans"/>
                  <a:sym typeface="Open Sans"/>
                </a:rPr>
                <a:t> = {value1, value2, value3, …..}</a:t>
              </a:r>
              <a:endParaRPr sz="2200">
                <a:solidFill>
                  <a:srgbClr val="404040"/>
                </a:solidFill>
                <a:latin typeface="Open Sans" panose="020B0606030504020204" pitchFamily="34" charset="0"/>
                <a:ea typeface="Calibri"/>
                <a:cs typeface="Calibri"/>
                <a:sym typeface="Calibri"/>
              </a:endParaRPr>
            </a:p>
          </p:txBody>
        </p:sp>
      </p:grpSp>
      <p:grpSp>
        <p:nvGrpSpPr>
          <p:cNvPr id="11" name="BlueCodebox_Section">
            <a:extLst>
              <a:ext uri="{FF2B5EF4-FFF2-40B4-BE49-F238E27FC236}">
                <a16:creationId xmlns:a16="http://schemas.microsoft.com/office/drawing/2014/main" id="{3675C972-4436-0A0A-A960-355D1C0C3123}"/>
              </a:ext>
            </a:extLst>
          </p:cNvPr>
          <p:cNvGrpSpPr/>
          <p:nvPr/>
        </p:nvGrpSpPr>
        <p:grpSpPr>
          <a:xfrm>
            <a:off x="7226300" y="2391158"/>
            <a:ext cx="8110642" cy="4233484"/>
            <a:chOff x="3147305" y="2395184"/>
            <a:chExt cx="10226085" cy="4645205"/>
          </a:xfrm>
        </p:grpSpPr>
        <p:grpSp>
          <p:nvGrpSpPr>
            <p:cNvPr id="12" name="BlueCodebox_BG">
              <a:extLst>
                <a:ext uri="{FF2B5EF4-FFF2-40B4-BE49-F238E27FC236}">
                  <a16:creationId xmlns:a16="http://schemas.microsoft.com/office/drawing/2014/main" id="{0BE3C005-91B1-BFD7-E864-7F882CA8DD2A}"/>
                </a:ext>
              </a:extLst>
            </p:cNvPr>
            <p:cNvGrpSpPr/>
            <p:nvPr/>
          </p:nvGrpSpPr>
          <p:grpSpPr>
            <a:xfrm>
              <a:off x="3147305" y="2395184"/>
              <a:ext cx="10226085" cy="4645205"/>
              <a:chOff x="3223425" y="2776099"/>
              <a:chExt cx="8459700" cy="4208376"/>
            </a:xfrm>
          </p:grpSpPr>
          <p:sp>
            <p:nvSpPr>
              <p:cNvPr id="20" name="Google Shape;960;g6d2a1fd03f_0_289">
                <a:extLst>
                  <a:ext uri="{FF2B5EF4-FFF2-40B4-BE49-F238E27FC236}">
                    <a16:creationId xmlns:a16="http://schemas.microsoft.com/office/drawing/2014/main" id="{C69F0F34-8594-0650-A2A2-1C5C586F8743}"/>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961;g6d2a1fd03f_0_289">
                <a:extLst>
                  <a:ext uri="{FF2B5EF4-FFF2-40B4-BE49-F238E27FC236}">
                    <a16:creationId xmlns:a16="http://schemas.microsoft.com/office/drawing/2014/main" id="{C3E671B6-745F-8099-69D3-262D8C14CBC3}"/>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962;g6d2a1fd03f_0_289">
                <a:extLst>
                  <a:ext uri="{FF2B5EF4-FFF2-40B4-BE49-F238E27FC236}">
                    <a16:creationId xmlns:a16="http://schemas.microsoft.com/office/drawing/2014/main" id="{08951303-5686-73DE-C09C-D3DB92183F5B}"/>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 name="Code">
              <a:extLst>
                <a:ext uri="{FF2B5EF4-FFF2-40B4-BE49-F238E27FC236}">
                  <a16:creationId xmlns:a16="http://schemas.microsoft.com/office/drawing/2014/main" id="{1700BC6A-8B83-529E-C578-353886C75235}"/>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Creating a set with unique elements</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fruits = {"apple", "banana", "cherry", "apple"}</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print(fruits)  </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Output: {'apple', 'banana', 'cherry'}  </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Creating an empty set</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err="1">
                  <a:latin typeface="Courier New"/>
                  <a:ea typeface="Courier New"/>
                  <a:cs typeface="Courier New"/>
                  <a:sym typeface="Courier New"/>
                </a:rPr>
                <a:t>empty_set</a:t>
              </a:r>
              <a:r>
                <a:rPr lang="en-US" sz="1700" b="0" i="0" u="none" strike="noStrike" cap="none">
                  <a:latin typeface="Courier New"/>
                  <a:ea typeface="Courier New"/>
                  <a:cs typeface="Courier New"/>
                  <a:sym typeface="Courier New"/>
                </a:rPr>
                <a:t> = set()  # {} creates an empty dictionary, so use set()</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print(type(</a:t>
              </a:r>
              <a:r>
                <a:rPr lang="en-US" sz="1700" b="0" i="0" u="none" strike="noStrike" cap="none" err="1">
                  <a:latin typeface="Courier New"/>
                  <a:ea typeface="Courier New"/>
                  <a:cs typeface="Courier New"/>
                  <a:sym typeface="Courier New"/>
                </a:rPr>
                <a:t>empty_set</a:t>
              </a:r>
              <a:r>
                <a:rPr lang="en-US" sz="1700" b="0" i="0" u="none" strike="noStrike" cap="none">
                  <a:latin typeface="Courier New"/>
                  <a:ea typeface="Courier New"/>
                  <a:cs typeface="Courier New"/>
                  <a:sym typeface="Courier New"/>
                </a:rPr>
                <a:t>))  # Output: &lt;class 'set'&gt;</a:t>
              </a:r>
            </a:p>
          </p:txBody>
        </p:sp>
      </p:grpSp>
    </p:spTree>
    <p:custDataLst>
      <p:tags r:id="rId1"/>
    </p:custDataLst>
    <p:extLst>
      <p:ext uri="{BB962C8B-B14F-4D97-AF65-F5344CB8AC3E}">
        <p14:creationId xmlns:p14="http://schemas.microsoft.com/office/powerpoint/2010/main" val="3965473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C4F00-FF9B-0E8D-9168-AE4B2F40939A}"/>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F2F0A4BA-F2EC-30B1-43F7-615FA89B36B9}"/>
              </a:ext>
            </a:extLst>
          </p:cNvPr>
          <p:cNvSpPr>
            <a:spLocks noGrp="1"/>
          </p:cNvSpPr>
          <p:nvPr>
            <p:ph type="body" idx="10"/>
          </p:nvPr>
        </p:nvSpPr>
        <p:spPr>
          <a:xfrm>
            <a:off x="1895945" y="1354972"/>
            <a:ext cx="12459665" cy="903776"/>
          </a:xfrm>
        </p:spPr>
        <p:txBody>
          <a:bodyPr anchor="ctr">
            <a:normAutofit/>
          </a:bodyPr>
          <a:lstStyle/>
          <a:p>
            <a:r>
              <a:rPr lang="en-US">
                <a:solidFill>
                  <a:srgbClr val="404040"/>
                </a:solidFill>
                <a:latin typeface="Open Sans" panose="020B0606030504020204" pitchFamily="34" charset="0"/>
              </a:rPr>
              <a:t>The following is an example of the </a:t>
            </a:r>
            <a:r>
              <a:rPr lang="en-US" b="1">
                <a:solidFill>
                  <a:srgbClr val="404040"/>
                </a:solidFill>
                <a:latin typeface="Open Sans" panose="020B0606030504020204" pitchFamily="34" charset="0"/>
              </a:rPr>
              <a:t>union() </a:t>
            </a:r>
            <a:r>
              <a:rPr lang="en-US">
                <a:solidFill>
                  <a:srgbClr val="404040"/>
                </a:solidFill>
                <a:latin typeface="Open Sans" panose="020B0606030504020204" pitchFamily="34" charset="0"/>
              </a:rPr>
              <a:t>method in sets:</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50027676-152A-469C-DDDB-40CD8B3D5886}"/>
              </a:ext>
            </a:extLst>
          </p:cNvPr>
          <p:cNvSpPr>
            <a:spLocks noGrp="1"/>
          </p:cNvSpPr>
          <p:nvPr>
            <p:ph type="title"/>
          </p:nvPr>
        </p:nvSpPr>
        <p:spPr>
          <a:xfrm>
            <a:off x="-10160" y="229878"/>
            <a:ext cx="16276320" cy="687244"/>
          </a:xfrm>
        </p:spPr>
        <p:txBody>
          <a:bodyPr>
            <a:normAutofit/>
          </a:bodyPr>
          <a:lstStyle/>
          <a:p>
            <a:pPr>
              <a:lnSpc>
                <a:spcPct val="115000"/>
              </a:lnSpc>
            </a:pPr>
            <a:r>
              <a:rPr lang="en-IN"/>
              <a:t>Set Operations</a:t>
            </a:r>
            <a:endParaRPr lang="en-US">
              <a:solidFill>
                <a:srgbClr val="404040"/>
              </a:solidFill>
              <a:latin typeface="Open Sans" panose="020B0606030504020204" pitchFamily="34" charset="0"/>
            </a:endParaRPr>
          </a:p>
        </p:txBody>
      </p:sp>
      <p:sp>
        <p:nvSpPr>
          <p:cNvPr id="24" name="Brandline_LVC">
            <a:extLst>
              <a:ext uri="{FF2B5EF4-FFF2-40B4-BE49-F238E27FC236}">
                <a16:creationId xmlns:a16="http://schemas.microsoft.com/office/drawing/2014/main" id="{F08EB029-D425-30EC-0869-700337EA1DA2}"/>
              </a:ext>
            </a:extLst>
          </p:cNvPr>
          <p:cNvSpPr/>
          <p:nvPr/>
        </p:nvSpPr>
        <p:spPr>
          <a:xfrm>
            <a:off x="6477000" y="869664"/>
            <a:ext cx="3296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7B21BB13-5F8C-3F6E-9167-8A79A187F18A}"/>
              </a:ext>
            </a:extLst>
          </p:cNvPr>
          <p:cNvSpPr/>
          <p:nvPr/>
        </p:nvSpPr>
        <p:spPr>
          <a:xfrm>
            <a:off x="1895945" y="7487879"/>
            <a:ext cx="12831623" cy="1102201"/>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D38564F9-1EFE-E8B6-D57C-984E9DF436F0}"/>
              </a:ext>
            </a:extLst>
          </p:cNvPr>
          <p:cNvSpPr/>
          <p:nvPr/>
        </p:nvSpPr>
        <p:spPr>
          <a:xfrm>
            <a:off x="2213997" y="7071637"/>
            <a:ext cx="3111154" cy="574245"/>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t>Note</a:t>
            </a:r>
          </a:p>
        </p:txBody>
      </p:sp>
      <p:sp>
        <p:nvSpPr>
          <p:cNvPr id="17" name="Text Placeholder 21">
            <a:extLst>
              <a:ext uri="{FF2B5EF4-FFF2-40B4-BE49-F238E27FC236}">
                <a16:creationId xmlns:a16="http://schemas.microsoft.com/office/drawing/2014/main" id="{EFCDBD4D-83D3-7C2D-248A-3A7EBDD942C9}"/>
              </a:ext>
            </a:extLst>
          </p:cNvPr>
          <p:cNvSpPr txBox="1">
            <a:spLocks/>
          </p:cNvSpPr>
          <p:nvPr/>
        </p:nvSpPr>
        <p:spPr>
          <a:xfrm>
            <a:off x="2081923" y="7873776"/>
            <a:ext cx="12459665" cy="574245"/>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union() combines all unique elements from two or more sets.</a:t>
            </a:r>
            <a:endParaRPr lang="en-IN">
              <a:solidFill>
                <a:srgbClr val="404040"/>
              </a:solidFill>
              <a:latin typeface="Open Sans" panose="020B0606030504020204" pitchFamily="34" charset="0"/>
            </a:endParaRPr>
          </a:p>
        </p:txBody>
      </p:sp>
      <p:grpSp>
        <p:nvGrpSpPr>
          <p:cNvPr id="27" name="BlueCodebox_Section">
            <a:extLst>
              <a:ext uri="{FF2B5EF4-FFF2-40B4-BE49-F238E27FC236}">
                <a16:creationId xmlns:a16="http://schemas.microsoft.com/office/drawing/2014/main" id="{A37FDA4F-FEA1-F4E5-7793-F1935643D379}"/>
              </a:ext>
            </a:extLst>
          </p:cNvPr>
          <p:cNvGrpSpPr/>
          <p:nvPr/>
        </p:nvGrpSpPr>
        <p:grpSpPr>
          <a:xfrm>
            <a:off x="4069742" y="2340330"/>
            <a:ext cx="8110642" cy="4233484"/>
            <a:chOff x="3147305" y="2395184"/>
            <a:chExt cx="10226085" cy="4645205"/>
          </a:xfrm>
        </p:grpSpPr>
        <p:grpSp>
          <p:nvGrpSpPr>
            <p:cNvPr id="29" name="BlueCodebox_BG">
              <a:extLst>
                <a:ext uri="{FF2B5EF4-FFF2-40B4-BE49-F238E27FC236}">
                  <a16:creationId xmlns:a16="http://schemas.microsoft.com/office/drawing/2014/main" id="{0BECEB29-203F-8531-07D9-F66463BB7DA9}"/>
                </a:ext>
              </a:extLst>
            </p:cNvPr>
            <p:cNvGrpSpPr/>
            <p:nvPr/>
          </p:nvGrpSpPr>
          <p:grpSpPr>
            <a:xfrm>
              <a:off x="3147305" y="2395184"/>
              <a:ext cx="10226085" cy="4645205"/>
              <a:chOff x="3223425" y="2776099"/>
              <a:chExt cx="8459700" cy="4208376"/>
            </a:xfrm>
          </p:grpSpPr>
          <p:sp>
            <p:nvSpPr>
              <p:cNvPr id="31" name="Google Shape;960;g6d2a1fd03f_0_289">
                <a:extLst>
                  <a:ext uri="{FF2B5EF4-FFF2-40B4-BE49-F238E27FC236}">
                    <a16:creationId xmlns:a16="http://schemas.microsoft.com/office/drawing/2014/main" id="{780C4ED3-64F6-995B-CEA0-1729DF5D21DB}"/>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961;g6d2a1fd03f_0_289">
                <a:extLst>
                  <a:ext uri="{FF2B5EF4-FFF2-40B4-BE49-F238E27FC236}">
                    <a16:creationId xmlns:a16="http://schemas.microsoft.com/office/drawing/2014/main" id="{4433FEA7-D65C-2C13-BBC4-3DC27B4736C5}"/>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962;g6d2a1fd03f_0_289">
                <a:extLst>
                  <a:ext uri="{FF2B5EF4-FFF2-40B4-BE49-F238E27FC236}">
                    <a16:creationId xmlns:a16="http://schemas.microsoft.com/office/drawing/2014/main" id="{5171C191-363E-6F86-8AEC-0933BCD843E3}"/>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Code">
              <a:extLst>
                <a:ext uri="{FF2B5EF4-FFF2-40B4-BE49-F238E27FC236}">
                  <a16:creationId xmlns:a16="http://schemas.microsoft.com/office/drawing/2014/main" id="{68A31C1D-6595-7BC5-0F53-04F094E73192}"/>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set1 = {1, 2, 3}</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set2 = {3, 4, 5}</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err="1">
                  <a:latin typeface="Courier New"/>
                  <a:ea typeface="Courier New"/>
                  <a:cs typeface="Courier New"/>
                  <a:sym typeface="Courier New"/>
                </a:rPr>
                <a:t>union_set</a:t>
              </a:r>
              <a:r>
                <a:rPr lang="en-US" sz="1700" b="0" i="0" u="none" strike="noStrike" cap="none">
                  <a:latin typeface="Courier New"/>
                  <a:ea typeface="Courier New"/>
                  <a:cs typeface="Courier New"/>
                  <a:sym typeface="Courier New"/>
                </a:rPr>
                <a:t> = set1.union(set2)</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a:t>
              </a:r>
              <a:r>
                <a:rPr lang="en-US" sz="1700" b="0" i="0" u="none" strike="noStrike" cap="none" err="1">
                  <a:latin typeface="Courier New"/>
                  <a:ea typeface="Courier New"/>
                  <a:cs typeface="Courier New"/>
                  <a:sym typeface="Courier New"/>
                </a:rPr>
                <a:t>union_set</a:t>
              </a:r>
              <a:r>
                <a:rPr lang="en-US" sz="1700" b="0" i="0" u="none" strike="noStrike" cap="none">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Output: {1, 2, 3, 4, 5}</a:t>
              </a:r>
            </a:p>
          </p:txBody>
        </p:sp>
      </p:grpSp>
    </p:spTree>
    <p:custDataLst>
      <p:tags r:id="rId1"/>
    </p:custDataLst>
    <p:extLst>
      <p:ext uri="{BB962C8B-B14F-4D97-AF65-F5344CB8AC3E}">
        <p14:creationId xmlns:p14="http://schemas.microsoft.com/office/powerpoint/2010/main" val="3947855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B09F8-BF2D-9D8E-4BF7-F96099501A5F}"/>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CB7BFE65-1810-CF28-73B9-773C55682343}"/>
              </a:ext>
            </a:extLst>
          </p:cNvPr>
          <p:cNvSpPr>
            <a:spLocks noGrp="1"/>
          </p:cNvSpPr>
          <p:nvPr>
            <p:ph type="body" idx="10"/>
          </p:nvPr>
        </p:nvSpPr>
        <p:spPr>
          <a:xfrm>
            <a:off x="1898168" y="1358980"/>
            <a:ext cx="12459665" cy="903776"/>
          </a:xfrm>
        </p:spPr>
        <p:txBody>
          <a:bodyPr anchor="ctr">
            <a:normAutofit/>
          </a:bodyPr>
          <a:lstStyle/>
          <a:p>
            <a:r>
              <a:rPr lang="en-US">
                <a:solidFill>
                  <a:srgbClr val="404040"/>
                </a:solidFill>
                <a:latin typeface="Open Sans" panose="020B0606030504020204" pitchFamily="34" charset="0"/>
              </a:rPr>
              <a:t>The following is an example of the </a:t>
            </a:r>
            <a:r>
              <a:rPr lang="en-US" b="1">
                <a:solidFill>
                  <a:srgbClr val="404040"/>
                </a:solidFill>
                <a:latin typeface="Open Sans" panose="020B0606030504020204" pitchFamily="34" charset="0"/>
              </a:rPr>
              <a:t>intersection() </a:t>
            </a:r>
            <a:r>
              <a:rPr lang="en-US">
                <a:solidFill>
                  <a:srgbClr val="404040"/>
                </a:solidFill>
                <a:latin typeface="Open Sans" panose="020B0606030504020204" pitchFamily="34" charset="0"/>
              </a:rPr>
              <a:t>method in sets:</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629174D4-AC2A-EF76-D58C-2B48C064288F}"/>
              </a:ext>
            </a:extLst>
          </p:cNvPr>
          <p:cNvSpPr>
            <a:spLocks noGrp="1"/>
          </p:cNvSpPr>
          <p:nvPr>
            <p:ph type="title"/>
          </p:nvPr>
        </p:nvSpPr>
        <p:spPr>
          <a:xfrm>
            <a:off x="-10160" y="229878"/>
            <a:ext cx="16276320" cy="687244"/>
          </a:xfrm>
        </p:spPr>
        <p:txBody>
          <a:bodyPr>
            <a:normAutofit/>
          </a:bodyPr>
          <a:lstStyle/>
          <a:p>
            <a:pPr>
              <a:lnSpc>
                <a:spcPct val="115000"/>
              </a:lnSpc>
            </a:pPr>
            <a:r>
              <a:rPr lang="en-IN"/>
              <a:t>Set Operations</a:t>
            </a:r>
            <a:endParaRPr lang="en-US">
              <a:solidFill>
                <a:srgbClr val="404040"/>
              </a:solidFill>
              <a:latin typeface="Open Sans" panose="020B0606030504020204" pitchFamily="34" charset="0"/>
            </a:endParaRPr>
          </a:p>
        </p:txBody>
      </p:sp>
      <p:sp>
        <p:nvSpPr>
          <p:cNvPr id="24" name="Brandline_LVC">
            <a:extLst>
              <a:ext uri="{FF2B5EF4-FFF2-40B4-BE49-F238E27FC236}">
                <a16:creationId xmlns:a16="http://schemas.microsoft.com/office/drawing/2014/main" id="{0F99B097-9EEF-406D-B971-3172F32C76E5}"/>
              </a:ext>
            </a:extLst>
          </p:cNvPr>
          <p:cNvSpPr/>
          <p:nvPr/>
        </p:nvSpPr>
        <p:spPr>
          <a:xfrm>
            <a:off x="6477000" y="869664"/>
            <a:ext cx="3296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F984C95D-9154-C027-B191-8F2D3DD47F5B}"/>
              </a:ext>
            </a:extLst>
          </p:cNvPr>
          <p:cNvSpPr/>
          <p:nvPr/>
        </p:nvSpPr>
        <p:spPr>
          <a:xfrm>
            <a:off x="2103763" y="7467097"/>
            <a:ext cx="12831623" cy="1102201"/>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C479C611-EE36-1100-3127-868D5CB54E71}"/>
              </a:ext>
            </a:extLst>
          </p:cNvPr>
          <p:cNvSpPr/>
          <p:nvPr/>
        </p:nvSpPr>
        <p:spPr>
          <a:xfrm>
            <a:off x="2421815" y="7050855"/>
            <a:ext cx="3111154" cy="574245"/>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t>Note</a:t>
            </a:r>
          </a:p>
        </p:txBody>
      </p:sp>
      <p:sp>
        <p:nvSpPr>
          <p:cNvPr id="4" name="Text Placeholder 21">
            <a:extLst>
              <a:ext uri="{FF2B5EF4-FFF2-40B4-BE49-F238E27FC236}">
                <a16:creationId xmlns:a16="http://schemas.microsoft.com/office/drawing/2014/main" id="{CE5F1955-DBB3-6D8A-AF08-23EC4F4EB536}"/>
              </a:ext>
            </a:extLst>
          </p:cNvPr>
          <p:cNvSpPr txBox="1">
            <a:spLocks/>
          </p:cNvSpPr>
          <p:nvPr/>
        </p:nvSpPr>
        <p:spPr>
          <a:xfrm>
            <a:off x="2289741" y="7852994"/>
            <a:ext cx="12459665" cy="574245"/>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intersection() retrieves only the common elements between sets.</a:t>
            </a:r>
            <a:endParaRPr lang="en-IN">
              <a:solidFill>
                <a:srgbClr val="404040"/>
              </a:solidFill>
              <a:latin typeface="Open Sans" panose="020B0606030504020204" pitchFamily="34" charset="0"/>
            </a:endParaRPr>
          </a:p>
        </p:txBody>
      </p:sp>
      <p:grpSp>
        <p:nvGrpSpPr>
          <p:cNvPr id="8" name="BlueCodebox_Section">
            <a:extLst>
              <a:ext uri="{FF2B5EF4-FFF2-40B4-BE49-F238E27FC236}">
                <a16:creationId xmlns:a16="http://schemas.microsoft.com/office/drawing/2014/main" id="{74F7E8F5-64C7-6A31-6A8F-D60960DA7510}"/>
              </a:ext>
            </a:extLst>
          </p:cNvPr>
          <p:cNvGrpSpPr/>
          <p:nvPr/>
        </p:nvGrpSpPr>
        <p:grpSpPr>
          <a:xfrm>
            <a:off x="3251200" y="2340330"/>
            <a:ext cx="9753600" cy="4233484"/>
            <a:chOff x="3147305" y="2395184"/>
            <a:chExt cx="10226085" cy="4645205"/>
          </a:xfrm>
        </p:grpSpPr>
        <p:grpSp>
          <p:nvGrpSpPr>
            <p:cNvPr id="15" name="BlueCodebox_BG">
              <a:extLst>
                <a:ext uri="{FF2B5EF4-FFF2-40B4-BE49-F238E27FC236}">
                  <a16:creationId xmlns:a16="http://schemas.microsoft.com/office/drawing/2014/main" id="{3C509A24-A237-51AC-E68B-0634E496DF75}"/>
                </a:ext>
              </a:extLst>
            </p:cNvPr>
            <p:cNvGrpSpPr/>
            <p:nvPr/>
          </p:nvGrpSpPr>
          <p:grpSpPr>
            <a:xfrm>
              <a:off x="3147305" y="2395184"/>
              <a:ext cx="10226085" cy="4645205"/>
              <a:chOff x="3223425" y="2776099"/>
              <a:chExt cx="8459700" cy="4208376"/>
            </a:xfrm>
          </p:grpSpPr>
          <p:sp>
            <p:nvSpPr>
              <p:cNvPr id="17" name="Google Shape;960;g6d2a1fd03f_0_289">
                <a:extLst>
                  <a:ext uri="{FF2B5EF4-FFF2-40B4-BE49-F238E27FC236}">
                    <a16:creationId xmlns:a16="http://schemas.microsoft.com/office/drawing/2014/main" id="{041A643A-215E-2C92-EB72-0CCFAF78CC97}"/>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961;g6d2a1fd03f_0_289">
                <a:extLst>
                  <a:ext uri="{FF2B5EF4-FFF2-40B4-BE49-F238E27FC236}">
                    <a16:creationId xmlns:a16="http://schemas.microsoft.com/office/drawing/2014/main" id="{3A850F64-0EB1-5249-D072-DA21E56DBB7A}"/>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962;g6d2a1fd03f_0_289">
                <a:extLst>
                  <a:ext uri="{FF2B5EF4-FFF2-40B4-BE49-F238E27FC236}">
                    <a16:creationId xmlns:a16="http://schemas.microsoft.com/office/drawing/2014/main" id="{D518DA1F-AA4E-040E-BCCF-E2B93AAA2E45}"/>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Code">
              <a:extLst>
                <a:ext uri="{FF2B5EF4-FFF2-40B4-BE49-F238E27FC236}">
                  <a16:creationId xmlns:a16="http://schemas.microsoft.com/office/drawing/2014/main" id="{8DE0B00F-3771-F3EB-BA17-0D4130C1FC0C}"/>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set1 = {1, 2, 3}</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set2 = {3, 4, 5}</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err="1">
                  <a:latin typeface="Courier New"/>
                  <a:ea typeface="Courier New"/>
                  <a:cs typeface="Courier New"/>
                  <a:sym typeface="Courier New"/>
                </a:rPr>
                <a:t>common_set</a:t>
              </a:r>
              <a:r>
                <a:rPr lang="en-US" sz="1700" b="0" i="0" u="none" strike="noStrike" cap="none">
                  <a:latin typeface="Courier New"/>
                  <a:ea typeface="Courier New"/>
                  <a:cs typeface="Courier New"/>
                  <a:sym typeface="Courier New"/>
                </a:rPr>
                <a:t> = set1.intersection(set2)</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a:t>
              </a:r>
              <a:r>
                <a:rPr lang="en-US" sz="1700" b="0" i="0" u="none" strike="noStrike" cap="none" err="1">
                  <a:latin typeface="Courier New"/>
                  <a:ea typeface="Courier New"/>
                  <a:cs typeface="Courier New"/>
                  <a:sym typeface="Courier New"/>
                </a:rPr>
                <a:t>common_set</a:t>
              </a:r>
              <a:r>
                <a:rPr lang="en-US" sz="1700" b="0" i="0" u="none" strike="noStrike" cap="none">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Output: {3}</a:t>
              </a:r>
            </a:p>
          </p:txBody>
        </p:sp>
      </p:grpSp>
    </p:spTree>
    <p:custDataLst>
      <p:tags r:id="rId1"/>
    </p:custDataLst>
    <p:extLst>
      <p:ext uri="{BB962C8B-B14F-4D97-AF65-F5344CB8AC3E}">
        <p14:creationId xmlns:p14="http://schemas.microsoft.com/office/powerpoint/2010/main" val="2916091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A3F0C-4446-5269-9AD5-962A70B58971}"/>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DA3EE4F4-B59A-E8BD-F546-FB58CBFBBF91}"/>
              </a:ext>
            </a:extLst>
          </p:cNvPr>
          <p:cNvSpPr>
            <a:spLocks noGrp="1"/>
          </p:cNvSpPr>
          <p:nvPr>
            <p:ph type="body" idx="10"/>
          </p:nvPr>
        </p:nvSpPr>
        <p:spPr>
          <a:xfrm>
            <a:off x="1898168" y="1352406"/>
            <a:ext cx="12459665" cy="903776"/>
          </a:xfrm>
        </p:spPr>
        <p:txBody>
          <a:bodyPr anchor="ctr">
            <a:normAutofit/>
          </a:bodyPr>
          <a:lstStyle/>
          <a:p>
            <a:r>
              <a:rPr lang="en-US">
                <a:solidFill>
                  <a:srgbClr val="404040"/>
                </a:solidFill>
                <a:latin typeface="Open Sans" panose="020B0606030504020204" pitchFamily="34" charset="0"/>
              </a:rPr>
              <a:t>The following is an example of the </a:t>
            </a:r>
            <a:r>
              <a:rPr lang="en-US" b="1">
                <a:solidFill>
                  <a:srgbClr val="404040"/>
                </a:solidFill>
                <a:latin typeface="Open Sans" panose="020B0606030504020204" pitchFamily="34" charset="0"/>
              </a:rPr>
              <a:t>difference() </a:t>
            </a:r>
            <a:r>
              <a:rPr lang="en-US">
                <a:solidFill>
                  <a:srgbClr val="404040"/>
                </a:solidFill>
                <a:latin typeface="Open Sans" panose="020B0606030504020204" pitchFamily="34" charset="0"/>
              </a:rPr>
              <a:t>method in sets:</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4BA5F1EC-48E6-F4F0-F643-0A0D3D55E3FA}"/>
              </a:ext>
            </a:extLst>
          </p:cNvPr>
          <p:cNvSpPr>
            <a:spLocks noGrp="1"/>
          </p:cNvSpPr>
          <p:nvPr>
            <p:ph type="title"/>
          </p:nvPr>
        </p:nvSpPr>
        <p:spPr>
          <a:xfrm>
            <a:off x="-10160" y="229878"/>
            <a:ext cx="16276320" cy="687244"/>
          </a:xfrm>
        </p:spPr>
        <p:txBody>
          <a:bodyPr>
            <a:normAutofit/>
          </a:bodyPr>
          <a:lstStyle/>
          <a:p>
            <a:pPr>
              <a:lnSpc>
                <a:spcPct val="115000"/>
              </a:lnSpc>
            </a:pPr>
            <a:r>
              <a:rPr lang="en-IN"/>
              <a:t>Set Operations</a:t>
            </a:r>
            <a:endParaRPr lang="en-US">
              <a:solidFill>
                <a:srgbClr val="404040"/>
              </a:solidFill>
              <a:latin typeface="Open Sans" panose="020B0606030504020204" pitchFamily="34" charset="0"/>
            </a:endParaRPr>
          </a:p>
        </p:txBody>
      </p:sp>
      <p:sp>
        <p:nvSpPr>
          <p:cNvPr id="24" name="Brandline_LVC">
            <a:extLst>
              <a:ext uri="{FF2B5EF4-FFF2-40B4-BE49-F238E27FC236}">
                <a16:creationId xmlns:a16="http://schemas.microsoft.com/office/drawing/2014/main" id="{6FC0AEBE-487F-8BD7-EC50-CFC531968D71}"/>
              </a:ext>
            </a:extLst>
          </p:cNvPr>
          <p:cNvSpPr/>
          <p:nvPr/>
        </p:nvSpPr>
        <p:spPr>
          <a:xfrm>
            <a:off x="6477000" y="869664"/>
            <a:ext cx="3296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4A587A0A-DCB1-C927-4E6F-CBEB35EC376D}"/>
              </a:ext>
            </a:extLst>
          </p:cNvPr>
          <p:cNvSpPr/>
          <p:nvPr/>
        </p:nvSpPr>
        <p:spPr>
          <a:xfrm>
            <a:off x="2103763" y="7467097"/>
            <a:ext cx="12831623" cy="1102201"/>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33F5254B-D072-0225-AD08-C00B9D7C40F8}"/>
              </a:ext>
            </a:extLst>
          </p:cNvPr>
          <p:cNvSpPr/>
          <p:nvPr/>
        </p:nvSpPr>
        <p:spPr>
          <a:xfrm>
            <a:off x="2421815" y="7050855"/>
            <a:ext cx="3111154" cy="574245"/>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t>Note</a:t>
            </a:r>
          </a:p>
        </p:txBody>
      </p:sp>
      <p:sp>
        <p:nvSpPr>
          <p:cNvPr id="4" name="Text Placeholder 21">
            <a:extLst>
              <a:ext uri="{FF2B5EF4-FFF2-40B4-BE49-F238E27FC236}">
                <a16:creationId xmlns:a16="http://schemas.microsoft.com/office/drawing/2014/main" id="{4053D928-077D-A97E-EEFA-C0D0F2F68CE6}"/>
              </a:ext>
            </a:extLst>
          </p:cNvPr>
          <p:cNvSpPr txBox="1">
            <a:spLocks/>
          </p:cNvSpPr>
          <p:nvPr/>
        </p:nvSpPr>
        <p:spPr>
          <a:xfrm>
            <a:off x="2289741" y="7852994"/>
            <a:ext cx="12459665" cy="574245"/>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difference() returns elements that exist in one set but not in another.</a:t>
            </a:r>
            <a:endParaRPr lang="en-IN">
              <a:solidFill>
                <a:srgbClr val="404040"/>
              </a:solidFill>
              <a:latin typeface="Open Sans" panose="020B0606030504020204" pitchFamily="34" charset="0"/>
            </a:endParaRPr>
          </a:p>
        </p:txBody>
      </p:sp>
      <p:grpSp>
        <p:nvGrpSpPr>
          <p:cNvPr id="6" name="BlueCodebox_Section">
            <a:extLst>
              <a:ext uri="{FF2B5EF4-FFF2-40B4-BE49-F238E27FC236}">
                <a16:creationId xmlns:a16="http://schemas.microsoft.com/office/drawing/2014/main" id="{233C6C12-FA72-1272-A1F1-2A1068D5B557}"/>
              </a:ext>
            </a:extLst>
          </p:cNvPr>
          <p:cNvGrpSpPr/>
          <p:nvPr/>
        </p:nvGrpSpPr>
        <p:grpSpPr>
          <a:xfrm>
            <a:off x="3505200" y="2455258"/>
            <a:ext cx="9753600" cy="4233484"/>
            <a:chOff x="3147305" y="2395184"/>
            <a:chExt cx="10226085" cy="4645205"/>
          </a:xfrm>
        </p:grpSpPr>
        <p:grpSp>
          <p:nvGrpSpPr>
            <p:cNvPr id="7" name="BlueCodebox_BG">
              <a:extLst>
                <a:ext uri="{FF2B5EF4-FFF2-40B4-BE49-F238E27FC236}">
                  <a16:creationId xmlns:a16="http://schemas.microsoft.com/office/drawing/2014/main" id="{F8A96A9B-FABF-1D15-4900-D97EDB786A33}"/>
                </a:ext>
              </a:extLst>
            </p:cNvPr>
            <p:cNvGrpSpPr/>
            <p:nvPr/>
          </p:nvGrpSpPr>
          <p:grpSpPr>
            <a:xfrm>
              <a:off x="3147305" y="2395184"/>
              <a:ext cx="10226085" cy="4645205"/>
              <a:chOff x="3223425" y="2776099"/>
              <a:chExt cx="8459700" cy="4208376"/>
            </a:xfrm>
          </p:grpSpPr>
          <p:sp>
            <p:nvSpPr>
              <p:cNvPr id="15" name="Google Shape;960;g6d2a1fd03f_0_289">
                <a:extLst>
                  <a:ext uri="{FF2B5EF4-FFF2-40B4-BE49-F238E27FC236}">
                    <a16:creationId xmlns:a16="http://schemas.microsoft.com/office/drawing/2014/main" id="{61A301FF-B1EA-71A1-1A9F-40BB33F02177}"/>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961;g6d2a1fd03f_0_289">
                <a:extLst>
                  <a:ext uri="{FF2B5EF4-FFF2-40B4-BE49-F238E27FC236}">
                    <a16:creationId xmlns:a16="http://schemas.microsoft.com/office/drawing/2014/main" id="{8ECA4D1C-6D7D-D92B-51CB-90E0CA2F5515}"/>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962;g6d2a1fd03f_0_289">
                <a:extLst>
                  <a:ext uri="{FF2B5EF4-FFF2-40B4-BE49-F238E27FC236}">
                    <a16:creationId xmlns:a16="http://schemas.microsoft.com/office/drawing/2014/main" id="{428F64D0-1317-E131-B5B8-89A51DA2857B}"/>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 name="Code">
              <a:extLst>
                <a:ext uri="{FF2B5EF4-FFF2-40B4-BE49-F238E27FC236}">
                  <a16:creationId xmlns:a16="http://schemas.microsoft.com/office/drawing/2014/main" id="{E1CA5A5F-9CCF-EC10-812E-1AF6C0D7D320}"/>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set1 = {1, 2, 3}</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set2 = {3, 4, 5}</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err="1">
                  <a:latin typeface="Courier New"/>
                  <a:ea typeface="Courier New"/>
                  <a:cs typeface="Courier New"/>
                  <a:sym typeface="Courier New"/>
                </a:rPr>
                <a:t>diff_set</a:t>
              </a:r>
              <a:r>
                <a:rPr lang="en-US" sz="1700" b="0" i="0" u="none" strike="noStrike" cap="none">
                  <a:latin typeface="Courier New"/>
                  <a:ea typeface="Courier New"/>
                  <a:cs typeface="Courier New"/>
                  <a:sym typeface="Courier New"/>
                </a:rPr>
                <a:t> = set1.difference(set2)</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a:t>
              </a:r>
              <a:r>
                <a:rPr lang="en-US" sz="1700" b="0" i="0" u="none" strike="noStrike" cap="none" err="1">
                  <a:latin typeface="Courier New"/>
                  <a:ea typeface="Courier New"/>
                  <a:cs typeface="Courier New"/>
                  <a:sym typeface="Courier New"/>
                </a:rPr>
                <a:t>diff_set</a:t>
              </a:r>
              <a:r>
                <a:rPr lang="en-US" sz="1700" b="0" i="0" u="none" strike="noStrike" cap="none">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Output: {1, 2}</a:t>
              </a:r>
            </a:p>
          </p:txBody>
        </p:sp>
      </p:grpSp>
    </p:spTree>
    <p:custDataLst>
      <p:tags r:id="rId1"/>
    </p:custDataLst>
    <p:extLst>
      <p:ext uri="{BB962C8B-B14F-4D97-AF65-F5344CB8AC3E}">
        <p14:creationId xmlns:p14="http://schemas.microsoft.com/office/powerpoint/2010/main" val="2238022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2D3F3F-4224-2590-2E75-E4E8F5269CDC}"/>
              </a:ext>
            </a:extLst>
          </p:cNvPr>
          <p:cNvSpPr>
            <a:spLocks noGrp="1"/>
          </p:cNvSpPr>
          <p:nvPr>
            <p:ph type="body" idx="2"/>
          </p:nvPr>
        </p:nvSpPr>
        <p:spPr>
          <a:xfrm>
            <a:off x="8128000" y="3371850"/>
            <a:ext cx="7315200" cy="2070310"/>
          </a:xfrm>
        </p:spPr>
        <p:txBody>
          <a:bodyPr/>
          <a:lstStyle/>
          <a:p>
            <a:pPr>
              <a:lnSpc>
                <a:spcPct val="115000"/>
              </a:lnSpc>
            </a:pPr>
            <a:r>
              <a:rPr lang="en-IN">
                <a:solidFill>
                  <a:srgbClr val="404040"/>
                </a:solidFill>
                <a:latin typeface="Open Sans" panose="020B0606030504020204" pitchFamily="34" charset="0"/>
              </a:rPr>
              <a:t>set1.difference(set2)</a:t>
            </a:r>
          </a:p>
          <a:p>
            <a:pPr>
              <a:lnSpc>
                <a:spcPct val="115000"/>
              </a:lnSpc>
            </a:pPr>
            <a:r>
              <a:rPr lang="en-IN">
                <a:solidFill>
                  <a:srgbClr val="404040"/>
                </a:solidFill>
                <a:latin typeface="Open Sans" panose="020B0606030504020204" pitchFamily="34" charset="0"/>
              </a:rPr>
              <a:t>set1 &amp; set2</a:t>
            </a:r>
          </a:p>
          <a:p>
            <a:pPr>
              <a:lnSpc>
                <a:spcPct val="115000"/>
              </a:lnSpc>
            </a:pPr>
            <a:r>
              <a:rPr lang="en-IN">
                <a:solidFill>
                  <a:srgbClr val="404040"/>
                </a:solidFill>
                <a:latin typeface="Open Sans" panose="020B0606030504020204" pitchFamily="34" charset="0"/>
              </a:rPr>
              <a:t>set1 | set2</a:t>
            </a:r>
          </a:p>
          <a:p>
            <a:pPr>
              <a:lnSpc>
                <a:spcPct val="115000"/>
              </a:lnSpc>
            </a:pPr>
            <a:r>
              <a:rPr lang="en-IN">
                <a:solidFill>
                  <a:srgbClr val="404040"/>
                </a:solidFill>
                <a:latin typeface="Open Sans" panose="020B0606030504020204" pitchFamily="34" charset="0"/>
              </a:rPr>
              <a:t>set1.intersection(set2)</a:t>
            </a:r>
          </a:p>
        </p:txBody>
      </p:sp>
      <p:sp>
        <p:nvSpPr>
          <p:cNvPr id="3" name="Text Placeholder 2">
            <a:extLst>
              <a:ext uri="{FF2B5EF4-FFF2-40B4-BE49-F238E27FC236}">
                <a16:creationId xmlns:a16="http://schemas.microsoft.com/office/drawing/2014/main" id="{7E6CD7CE-0FF6-2D6D-8112-75CE5CC2F9A1}"/>
              </a:ext>
            </a:extLst>
          </p:cNvPr>
          <p:cNvSpPr>
            <a:spLocks noGrp="1"/>
          </p:cNvSpPr>
          <p:nvPr>
            <p:ph type="body" idx="10"/>
          </p:nvPr>
        </p:nvSpPr>
        <p:spPr>
          <a:xfrm>
            <a:off x="8128000" y="2430800"/>
            <a:ext cx="7315200" cy="771878"/>
          </a:xfrm>
        </p:spPr>
        <p:txBody>
          <a:bodyPr/>
          <a:lstStyle/>
          <a:p>
            <a:pPr>
              <a:lnSpc>
                <a:spcPct val="115000"/>
              </a:lnSpc>
            </a:pPr>
            <a:r>
              <a:rPr lang="en-US">
                <a:solidFill>
                  <a:srgbClr val="404040"/>
                </a:solidFill>
                <a:latin typeface="Open Sans" panose="020B0606030504020204" pitchFamily="34" charset="0"/>
              </a:rPr>
              <a:t>Which of the following statements correctly finds the difference between two sets in Python?</a:t>
            </a:r>
            <a:endParaRPr lang="en-IN">
              <a:solidFill>
                <a:srgbClr val="404040"/>
              </a:solidFill>
              <a:latin typeface="Open Sans" panose="020B0606030504020204" pitchFamily="34" charset="0"/>
            </a:endParaRPr>
          </a:p>
        </p:txBody>
      </p:sp>
    </p:spTree>
    <p:extLst>
      <p:ext uri="{BB962C8B-B14F-4D97-AF65-F5344CB8AC3E}">
        <p14:creationId xmlns:p14="http://schemas.microsoft.com/office/powerpoint/2010/main" val="2285029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A061F-E407-815A-CDC9-FAF6B1DC05FC}"/>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25D37AD-3B46-A1F3-EA72-50952236CC07}"/>
              </a:ext>
            </a:extLst>
          </p:cNvPr>
          <p:cNvSpPr>
            <a:spLocks noGrp="1"/>
          </p:cNvSpPr>
          <p:nvPr>
            <p:ph type="title"/>
          </p:nvPr>
        </p:nvSpPr>
        <p:spPr>
          <a:xfrm>
            <a:off x="2421576" y="329928"/>
            <a:ext cx="9696532" cy="646426"/>
          </a:xfrm>
        </p:spPr>
        <p:txBody>
          <a:bodyPr/>
          <a:lstStyle/>
          <a:p>
            <a:r>
              <a:rPr lang="en-US"/>
              <a:t>Working with Sets in Python</a:t>
            </a:r>
            <a:endParaRPr lang="en-US">
              <a:latin typeface="+mn-lt"/>
            </a:endParaRPr>
          </a:p>
        </p:txBody>
      </p:sp>
      <p:sp>
        <p:nvSpPr>
          <p:cNvPr id="4" name="Text Placeholder 3">
            <a:extLst>
              <a:ext uri="{FF2B5EF4-FFF2-40B4-BE49-F238E27FC236}">
                <a16:creationId xmlns:a16="http://schemas.microsoft.com/office/drawing/2014/main" id="{C8476BF5-EAE5-CA84-6637-900A1A71B4AC}"/>
              </a:ext>
            </a:extLst>
          </p:cNvPr>
          <p:cNvSpPr>
            <a:spLocks noGrp="1"/>
          </p:cNvSpPr>
          <p:nvPr>
            <p:ph type="body" sz="quarter" idx="11"/>
          </p:nvPr>
        </p:nvSpPr>
        <p:spPr>
          <a:xfrm>
            <a:off x="1279501" y="2556374"/>
            <a:ext cx="13696999" cy="1186286"/>
          </a:xfrm>
        </p:spPr>
        <p:txBody>
          <a:bodyPr>
            <a:noAutofit/>
          </a:bodyPr>
          <a:lstStyle/>
          <a:p>
            <a:pPr>
              <a:lnSpc>
                <a:spcPct val="100000"/>
              </a:lnSpc>
            </a:pPr>
            <a:r>
              <a:rPr lang="en-US" b="1"/>
              <a:t>Overview: </a:t>
            </a:r>
          </a:p>
          <a:p>
            <a:pPr>
              <a:lnSpc>
                <a:spcPct val="100000"/>
              </a:lnSpc>
            </a:pPr>
            <a:endParaRPr lang="en-US" b="1"/>
          </a:p>
          <a:p>
            <a:pPr>
              <a:lnSpc>
                <a:spcPct val="115000"/>
              </a:lnSpc>
            </a:pPr>
            <a:r>
              <a:rPr lang="en-US">
                <a:solidFill>
                  <a:srgbClr val="404040"/>
                </a:solidFill>
              </a:rPr>
              <a:t>This demo covers working with sets in Python, including adding, removing, and performing mathematical set operations like union, intersection, and difference. You will learn how to manipulate sets efficiently.</a:t>
            </a:r>
          </a:p>
          <a:p>
            <a:pPr>
              <a:lnSpc>
                <a:spcPct val="100000"/>
              </a:lnSpc>
            </a:pPr>
            <a:endParaRPr lang="en-US"/>
          </a:p>
        </p:txBody>
      </p:sp>
      <p:sp>
        <p:nvSpPr>
          <p:cNvPr id="5" name="Text Placeholder 4">
            <a:extLst>
              <a:ext uri="{FF2B5EF4-FFF2-40B4-BE49-F238E27FC236}">
                <a16:creationId xmlns:a16="http://schemas.microsoft.com/office/drawing/2014/main" id="{F84849AD-37E3-71A1-B70C-AE0AC9FC3C90}"/>
              </a:ext>
            </a:extLst>
          </p:cNvPr>
          <p:cNvSpPr>
            <a:spLocks noGrp="1"/>
          </p:cNvSpPr>
          <p:nvPr>
            <p:ph type="body" sz="quarter" idx="14"/>
          </p:nvPr>
        </p:nvSpPr>
        <p:spPr>
          <a:xfrm>
            <a:off x="13416914" y="1793560"/>
            <a:ext cx="565786" cy="574675"/>
          </a:xfrm>
        </p:spPr>
        <p:txBody>
          <a:bodyPr/>
          <a:lstStyle/>
          <a:p>
            <a:r>
              <a:rPr lang="en-IN"/>
              <a:t>10</a:t>
            </a:r>
          </a:p>
        </p:txBody>
      </p:sp>
      <p:sp>
        <p:nvSpPr>
          <p:cNvPr id="3" name="Rectangle: Rounded Corners 2">
            <a:extLst>
              <a:ext uri="{FF2B5EF4-FFF2-40B4-BE49-F238E27FC236}">
                <a16:creationId xmlns:a16="http://schemas.microsoft.com/office/drawing/2014/main" id="{1CA3CAD8-0B6F-1D11-E510-6BE02CF927E0}"/>
              </a:ext>
            </a:extLst>
          </p:cNvPr>
          <p:cNvSpPr/>
          <p:nvPr/>
        </p:nvSpPr>
        <p:spPr>
          <a:xfrm>
            <a:off x="1649916" y="6422065"/>
            <a:ext cx="13109729" cy="1480471"/>
          </a:xfrm>
          <a:prstGeom prst="round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6" name="Rectangle: Rounded Corners 5">
            <a:extLst>
              <a:ext uri="{FF2B5EF4-FFF2-40B4-BE49-F238E27FC236}">
                <a16:creationId xmlns:a16="http://schemas.microsoft.com/office/drawing/2014/main" id="{96123A17-7132-7CF1-D3D8-8A6E257DC630}"/>
              </a:ext>
            </a:extLst>
          </p:cNvPr>
          <p:cNvSpPr/>
          <p:nvPr/>
        </p:nvSpPr>
        <p:spPr>
          <a:xfrm>
            <a:off x="2038805" y="6142669"/>
            <a:ext cx="1767652" cy="528084"/>
          </a:xfrm>
          <a:prstGeom prst="roundRect">
            <a:avLst/>
          </a:prstGeom>
          <a:solidFill>
            <a:srgbClr val="0171C0"/>
          </a:solid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7" name="Text Placeholder 3">
            <a:extLst>
              <a:ext uri="{FF2B5EF4-FFF2-40B4-BE49-F238E27FC236}">
                <a16:creationId xmlns:a16="http://schemas.microsoft.com/office/drawing/2014/main" id="{0CE0100B-9AED-B6A5-7D83-683211CB10D4}"/>
              </a:ext>
            </a:extLst>
          </p:cNvPr>
          <p:cNvSpPr txBox="1">
            <a:spLocks/>
          </p:cNvSpPr>
          <p:nvPr/>
        </p:nvSpPr>
        <p:spPr>
          <a:xfrm>
            <a:off x="2038804" y="6203218"/>
            <a:ext cx="1767652" cy="528084"/>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1">
                <a:solidFill>
                  <a:schemeClr val="bg1"/>
                </a:solidFill>
              </a:rPr>
              <a:t>Note:</a:t>
            </a:r>
          </a:p>
        </p:txBody>
      </p:sp>
      <p:sp>
        <p:nvSpPr>
          <p:cNvPr id="8" name="Text Placeholder 3">
            <a:extLst>
              <a:ext uri="{FF2B5EF4-FFF2-40B4-BE49-F238E27FC236}">
                <a16:creationId xmlns:a16="http://schemas.microsoft.com/office/drawing/2014/main" id="{902B50F4-85AF-A558-1777-B42038DA286A}"/>
              </a:ext>
            </a:extLst>
          </p:cNvPr>
          <p:cNvSpPr txBox="1">
            <a:spLocks/>
          </p:cNvSpPr>
          <p:nvPr/>
        </p:nvSpPr>
        <p:spPr>
          <a:xfrm>
            <a:off x="1945499" y="6829937"/>
            <a:ext cx="12567280" cy="861998"/>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t>Please download the demo document from the reference material section</a:t>
            </a:r>
          </a:p>
          <a:p>
            <a:pPr algn="ctr">
              <a:lnSpc>
                <a:spcPct val="100000"/>
              </a:lnSpc>
            </a:pPr>
            <a:r>
              <a:rPr lang="en-US"/>
              <a:t>for step-by-step guidance.</a:t>
            </a:r>
          </a:p>
        </p:txBody>
      </p:sp>
    </p:spTree>
    <p:custDataLst>
      <p:tags r:id="rId1"/>
    </p:custDataLst>
    <p:extLst>
      <p:ext uri="{BB962C8B-B14F-4D97-AF65-F5344CB8AC3E}">
        <p14:creationId xmlns:p14="http://schemas.microsoft.com/office/powerpoint/2010/main" val="900660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95955E-7CEF-08FA-5A0C-87446EE9BBFA}"/>
              </a:ext>
            </a:extLst>
          </p:cNvPr>
          <p:cNvSpPr>
            <a:spLocks noGrp="1"/>
          </p:cNvSpPr>
          <p:nvPr>
            <p:ph type="body" idx="10"/>
          </p:nvPr>
        </p:nvSpPr>
        <p:spPr/>
        <p:txBody>
          <a:bodyPr/>
          <a:lstStyle/>
          <a:p>
            <a:r>
              <a:rPr lang="en-IN"/>
              <a:t>Conditional Statements</a:t>
            </a:r>
          </a:p>
        </p:txBody>
      </p:sp>
    </p:spTree>
    <p:extLst>
      <p:ext uri="{BB962C8B-B14F-4D97-AF65-F5344CB8AC3E}">
        <p14:creationId xmlns:p14="http://schemas.microsoft.com/office/powerpoint/2010/main" val="234848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8171F-54C1-F82D-00BC-9F3A7BCAE78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3D9FD6F-F160-8C1B-2A01-9F98FE6E53A6}"/>
              </a:ext>
            </a:extLst>
          </p:cNvPr>
          <p:cNvSpPr>
            <a:spLocks noGrp="1"/>
          </p:cNvSpPr>
          <p:nvPr>
            <p:ph type="title"/>
          </p:nvPr>
        </p:nvSpPr>
        <p:spPr>
          <a:xfrm>
            <a:off x="-10160" y="229878"/>
            <a:ext cx="16276320" cy="687244"/>
          </a:xfrm>
        </p:spPr>
        <p:txBody>
          <a:bodyPr>
            <a:normAutofit/>
          </a:bodyPr>
          <a:lstStyle/>
          <a:p>
            <a:r>
              <a:rPr lang="en-IN"/>
              <a:t>Conditional Statements: Introduction</a:t>
            </a:r>
          </a:p>
        </p:txBody>
      </p:sp>
      <p:sp>
        <p:nvSpPr>
          <p:cNvPr id="24" name="Brandline_LVC">
            <a:extLst>
              <a:ext uri="{FF2B5EF4-FFF2-40B4-BE49-F238E27FC236}">
                <a16:creationId xmlns:a16="http://schemas.microsoft.com/office/drawing/2014/main" id="{DF344AB7-606F-20A1-3763-39665CEED77D}"/>
              </a:ext>
            </a:extLst>
          </p:cNvPr>
          <p:cNvSpPr/>
          <p:nvPr/>
        </p:nvSpPr>
        <p:spPr>
          <a:xfrm>
            <a:off x="3987799" y="816324"/>
            <a:ext cx="8290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7">
            <a:extLst>
              <a:ext uri="{FF2B5EF4-FFF2-40B4-BE49-F238E27FC236}">
                <a16:creationId xmlns:a16="http://schemas.microsoft.com/office/drawing/2014/main" id="{4EBCC0BC-E8E5-D5B9-C81F-0940A1A64B02}"/>
              </a:ext>
            </a:extLst>
          </p:cNvPr>
          <p:cNvSpPr>
            <a:spLocks noGrp="1"/>
          </p:cNvSpPr>
          <p:nvPr>
            <p:ph type="body" idx="10"/>
          </p:nvPr>
        </p:nvSpPr>
        <p:spPr>
          <a:xfrm>
            <a:off x="1411094" y="7832312"/>
            <a:ext cx="13696999" cy="903776"/>
          </a:xfrm>
        </p:spPr>
        <p:txBody>
          <a:bodyPr/>
          <a:lstStyle/>
          <a:p>
            <a:r>
              <a:rPr lang="en-US"/>
              <a:t>Conditional statements, also known as decision control structures, evaluate variables or expressions that return either True or False.</a:t>
            </a:r>
          </a:p>
        </p:txBody>
      </p:sp>
      <p:grpSp>
        <p:nvGrpSpPr>
          <p:cNvPr id="10" name="Google Shape;297;p51">
            <a:extLst>
              <a:ext uri="{FF2B5EF4-FFF2-40B4-BE49-F238E27FC236}">
                <a16:creationId xmlns:a16="http://schemas.microsoft.com/office/drawing/2014/main" id="{A098C398-48E1-5659-202B-A0FE6F909295}"/>
              </a:ext>
            </a:extLst>
          </p:cNvPr>
          <p:cNvGrpSpPr/>
          <p:nvPr/>
        </p:nvGrpSpPr>
        <p:grpSpPr>
          <a:xfrm>
            <a:off x="6178393" y="2684128"/>
            <a:ext cx="4832614" cy="4810883"/>
            <a:chOff x="6224391" y="3504220"/>
            <a:chExt cx="4832614" cy="4679632"/>
          </a:xfrm>
        </p:grpSpPr>
        <p:cxnSp>
          <p:nvCxnSpPr>
            <p:cNvPr id="11" name="Google Shape;298;p51">
              <a:extLst>
                <a:ext uri="{FF2B5EF4-FFF2-40B4-BE49-F238E27FC236}">
                  <a16:creationId xmlns:a16="http://schemas.microsoft.com/office/drawing/2014/main" id="{7D086AF0-62F6-DE0A-20A2-79FAAD228C6E}"/>
                </a:ext>
              </a:extLst>
            </p:cNvPr>
            <p:cNvCxnSpPr/>
            <p:nvPr/>
          </p:nvCxnSpPr>
          <p:spPr>
            <a:xfrm>
              <a:off x="7282245" y="5605111"/>
              <a:ext cx="0" cy="656140"/>
            </a:xfrm>
            <a:prstGeom prst="straightConnector1">
              <a:avLst/>
            </a:prstGeom>
            <a:solidFill>
              <a:srgbClr val="7F7F7F"/>
            </a:solidFill>
            <a:ln w="19050" cap="flat" cmpd="sng">
              <a:solidFill>
                <a:srgbClr val="7F7F7F"/>
              </a:solidFill>
              <a:prstDash val="solid"/>
              <a:round/>
              <a:headEnd type="none" w="sm" len="sm"/>
              <a:tailEnd type="triangle" w="lg" len="lg"/>
            </a:ln>
          </p:spPr>
        </p:cxnSp>
        <p:sp>
          <p:nvSpPr>
            <p:cNvPr id="12" name="Google Shape;299;p51">
              <a:extLst>
                <a:ext uri="{FF2B5EF4-FFF2-40B4-BE49-F238E27FC236}">
                  <a16:creationId xmlns:a16="http://schemas.microsoft.com/office/drawing/2014/main" id="{8CB47746-C6E3-7F5A-E32D-C0E18A903140}"/>
                </a:ext>
              </a:extLst>
            </p:cNvPr>
            <p:cNvSpPr txBox="1"/>
            <p:nvPr/>
          </p:nvSpPr>
          <p:spPr>
            <a:xfrm>
              <a:off x="6718361" y="4216111"/>
              <a:ext cx="1153219" cy="307736"/>
            </a:xfrm>
            <a:prstGeom prst="rect">
              <a:avLst/>
            </a:prstGeom>
            <a:noFill/>
            <a:ln>
              <a:noFill/>
            </a:ln>
          </p:spPr>
          <p:txBody>
            <a:bodyPr spcFirstLastPara="1" wrap="square" lIns="51425" tIns="25700" rIns="51425" bIns="25700" anchor="t" anchorCtr="0">
              <a:spAutoFit/>
            </a:bodyPr>
            <a:lstStyle/>
            <a:p>
              <a:pPr marL="0" marR="0" lvl="0" indent="0" algn="l" rtl="0">
                <a:lnSpc>
                  <a:spcPct val="100000"/>
                </a:lnSpc>
                <a:spcBef>
                  <a:spcPts val="0"/>
                </a:spcBef>
                <a:spcAft>
                  <a:spcPts val="0"/>
                </a:spcAft>
                <a:buClr>
                  <a:schemeClr val="lt1"/>
                </a:buClr>
                <a:buSzPts val="800"/>
                <a:buFont typeface="Open Sans"/>
                <a:buNone/>
              </a:pPr>
              <a:r>
                <a:rPr lang="en" sz="800" b="1" i="0" u="none" strike="noStrike" cap="none">
                  <a:solidFill>
                    <a:schemeClr val="lt1"/>
                  </a:solidFill>
                  <a:latin typeface="Open Sans"/>
                  <a:ea typeface="Open Sans"/>
                  <a:cs typeface="Open Sans"/>
                  <a:sym typeface="Open Sans"/>
                </a:rPr>
                <a:t>Condition</a:t>
              </a:r>
              <a:endParaRPr sz="800" b="1" i="0" u="none" strike="noStrike" cap="none">
                <a:solidFill>
                  <a:schemeClr val="lt1"/>
                </a:solidFill>
                <a:latin typeface="Open Sans"/>
                <a:ea typeface="Open Sans"/>
                <a:cs typeface="Open Sans"/>
                <a:sym typeface="Open Sans"/>
              </a:endParaRPr>
            </a:p>
          </p:txBody>
        </p:sp>
        <p:sp>
          <p:nvSpPr>
            <p:cNvPr id="13" name="Google Shape;300;p51">
              <a:extLst>
                <a:ext uri="{FF2B5EF4-FFF2-40B4-BE49-F238E27FC236}">
                  <a16:creationId xmlns:a16="http://schemas.microsoft.com/office/drawing/2014/main" id="{3A4C35FA-B709-8C55-B19F-5FDB0C1E5772}"/>
                </a:ext>
              </a:extLst>
            </p:cNvPr>
            <p:cNvSpPr txBox="1"/>
            <p:nvPr/>
          </p:nvSpPr>
          <p:spPr>
            <a:xfrm>
              <a:off x="6808232" y="6546027"/>
              <a:ext cx="1338084" cy="307736"/>
            </a:xfrm>
            <a:prstGeom prst="rect">
              <a:avLst/>
            </a:prstGeom>
            <a:noFill/>
            <a:ln>
              <a:noFill/>
            </a:ln>
          </p:spPr>
          <p:txBody>
            <a:bodyPr spcFirstLastPara="1" wrap="square" lIns="51425" tIns="25700" rIns="51425" bIns="25700" anchor="t" anchorCtr="0">
              <a:spAutoFit/>
            </a:bodyPr>
            <a:lstStyle/>
            <a:p>
              <a:pPr marL="0" marR="0" lvl="0" indent="0" algn="l" rtl="0">
                <a:lnSpc>
                  <a:spcPct val="100000"/>
                </a:lnSpc>
                <a:spcBef>
                  <a:spcPts val="0"/>
                </a:spcBef>
                <a:spcAft>
                  <a:spcPts val="0"/>
                </a:spcAft>
                <a:buClr>
                  <a:schemeClr val="lt1"/>
                </a:buClr>
                <a:buSzPts val="1000"/>
                <a:buFont typeface="Open Sans"/>
                <a:buNone/>
              </a:pPr>
              <a:r>
                <a:rPr lang="en" sz="1000" b="1" i="0" u="none" strike="noStrike" cap="none">
                  <a:solidFill>
                    <a:schemeClr val="lt1"/>
                  </a:solidFill>
                  <a:latin typeface="Open Sans"/>
                  <a:ea typeface="Open Sans"/>
                  <a:cs typeface="Open Sans"/>
                  <a:sym typeface="Open Sans"/>
                </a:rPr>
                <a:t>Action/task</a:t>
              </a:r>
              <a:endParaRPr sz="1000" b="0" i="0" u="none" strike="noStrike" cap="none">
                <a:solidFill>
                  <a:schemeClr val="lt1"/>
                </a:solidFill>
                <a:latin typeface="Calibri"/>
                <a:ea typeface="Calibri"/>
                <a:cs typeface="Calibri"/>
                <a:sym typeface="Calibri"/>
              </a:endParaRPr>
            </a:p>
          </p:txBody>
        </p:sp>
        <p:sp>
          <p:nvSpPr>
            <p:cNvPr id="14" name="Google Shape;301;p51">
              <a:extLst>
                <a:ext uri="{FF2B5EF4-FFF2-40B4-BE49-F238E27FC236}">
                  <a16:creationId xmlns:a16="http://schemas.microsoft.com/office/drawing/2014/main" id="{6B5D4354-43FE-555B-2602-79FC7F6D96B0}"/>
                </a:ext>
              </a:extLst>
            </p:cNvPr>
            <p:cNvSpPr/>
            <p:nvPr/>
          </p:nvSpPr>
          <p:spPr>
            <a:xfrm>
              <a:off x="9436064" y="6249046"/>
              <a:ext cx="1620941" cy="692509"/>
            </a:xfrm>
            <a:prstGeom prst="roundRect">
              <a:avLst>
                <a:gd name="adj" fmla="val 6520"/>
              </a:avLst>
            </a:prstGeom>
            <a:solidFill>
              <a:srgbClr val="B3C6E7"/>
            </a:solidFill>
            <a:ln>
              <a:noFill/>
            </a:ln>
          </p:spPr>
          <p:txBody>
            <a:bodyPr spcFirstLastPara="1" wrap="square" lIns="51425" tIns="25700" rIns="51425" bIns="25700" anchor="ctr" anchorCtr="0">
              <a:noAutofit/>
            </a:bodyPr>
            <a:lstStyle/>
            <a:p>
              <a:pPr marL="0" marR="0" lvl="0" indent="0" algn="ctr" rtl="0">
                <a:spcBef>
                  <a:spcPts val="0"/>
                </a:spcBef>
                <a:spcAft>
                  <a:spcPts val="0"/>
                </a:spcAft>
                <a:buNone/>
              </a:pPr>
              <a:endParaRPr sz="1000" b="0" i="0" u="none" strike="noStrike" cap="none">
                <a:solidFill>
                  <a:schemeClr val="lt1"/>
                </a:solidFill>
                <a:latin typeface="Open Sans"/>
                <a:ea typeface="Open Sans"/>
                <a:cs typeface="Open Sans"/>
                <a:sym typeface="Open Sans"/>
              </a:endParaRPr>
            </a:p>
            <a:p>
              <a:pPr marL="0" marR="0" lvl="0" indent="0" algn="ctr" rtl="0">
                <a:spcBef>
                  <a:spcPts val="0"/>
                </a:spcBef>
                <a:spcAft>
                  <a:spcPts val="0"/>
                </a:spcAft>
                <a:buNone/>
              </a:pPr>
              <a:r>
                <a:rPr lang="en" sz="1600" b="0" i="0" u="none" strike="noStrike" cap="none">
                  <a:solidFill>
                    <a:srgbClr val="3F3F3F"/>
                  </a:solidFill>
                  <a:latin typeface="+mj-lt"/>
                  <a:ea typeface="Open Sans"/>
                  <a:cs typeface="Open Sans"/>
                  <a:sym typeface="Open Sans"/>
                </a:rPr>
                <a:t>Statement in</a:t>
              </a:r>
            </a:p>
            <a:p>
              <a:pPr marL="0" marR="0" lvl="0" indent="0" algn="ctr" rtl="0">
                <a:spcBef>
                  <a:spcPts val="0"/>
                </a:spcBef>
                <a:spcAft>
                  <a:spcPts val="0"/>
                </a:spcAft>
                <a:buNone/>
              </a:pPr>
              <a:r>
                <a:rPr lang="en" sz="1600" b="1" i="0" u="none" strike="noStrike" cap="none">
                  <a:solidFill>
                    <a:srgbClr val="3F3F3F"/>
                  </a:solidFill>
                  <a:latin typeface="+mj-lt"/>
                  <a:ea typeface="Open Sans"/>
                  <a:cs typeface="Open Sans"/>
                  <a:sym typeface="Open Sans"/>
                </a:rPr>
                <a:t>else</a:t>
              </a:r>
              <a:r>
                <a:rPr lang="en" sz="1600" b="0" i="0" u="none" strike="noStrike" cap="none">
                  <a:solidFill>
                    <a:srgbClr val="3F3F3F"/>
                  </a:solidFill>
                  <a:latin typeface="+mj-lt"/>
                  <a:ea typeface="Open Sans"/>
                  <a:cs typeface="Open Sans"/>
                  <a:sym typeface="Open Sans"/>
                </a:rPr>
                <a:t> branch</a:t>
              </a:r>
              <a:endParaRPr sz="1600">
                <a:latin typeface="+mj-lt"/>
              </a:endParaRPr>
            </a:p>
            <a:p>
              <a:pPr marL="0" marR="0" lvl="0" indent="0" algn="ctr" rtl="0">
                <a:lnSpc>
                  <a:spcPct val="100000"/>
                </a:lnSpc>
                <a:spcBef>
                  <a:spcPts val="0"/>
                </a:spcBef>
                <a:spcAft>
                  <a:spcPts val="0"/>
                </a:spcAft>
                <a:buClr>
                  <a:schemeClr val="dk1"/>
                </a:buClr>
                <a:buSzPts val="800"/>
                <a:buFont typeface="Calibri"/>
                <a:buNone/>
              </a:pPr>
              <a:endParaRPr sz="800" b="0" i="0" u="none" strike="noStrike" cap="none">
                <a:solidFill>
                  <a:schemeClr val="lt1"/>
                </a:solidFill>
                <a:latin typeface="Arial"/>
                <a:ea typeface="Arial"/>
                <a:cs typeface="Arial"/>
                <a:sym typeface="Arial"/>
              </a:endParaRPr>
            </a:p>
          </p:txBody>
        </p:sp>
        <p:sp>
          <p:nvSpPr>
            <p:cNvPr id="15" name="Google Shape;302;p51">
              <a:extLst>
                <a:ext uri="{FF2B5EF4-FFF2-40B4-BE49-F238E27FC236}">
                  <a16:creationId xmlns:a16="http://schemas.microsoft.com/office/drawing/2014/main" id="{F60B7514-03C2-199D-3982-9733BC0A9378}"/>
                </a:ext>
              </a:extLst>
            </p:cNvPr>
            <p:cNvSpPr/>
            <p:nvPr/>
          </p:nvSpPr>
          <p:spPr>
            <a:xfrm>
              <a:off x="6363953" y="6262291"/>
              <a:ext cx="1831981" cy="679264"/>
            </a:xfrm>
            <a:prstGeom prst="roundRect">
              <a:avLst>
                <a:gd name="adj" fmla="val 6520"/>
              </a:avLst>
            </a:prstGeom>
            <a:solidFill>
              <a:srgbClr val="B3C6E7"/>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3F3F3F"/>
                </a:buClr>
                <a:buSzPts val="1000"/>
                <a:buFont typeface="Open Sans"/>
                <a:buNone/>
              </a:pPr>
              <a:r>
                <a:rPr lang="en" sz="1600" b="0" i="0" u="none" strike="noStrike" cap="none">
                  <a:solidFill>
                    <a:srgbClr val="3F3F3F"/>
                  </a:solidFill>
                  <a:latin typeface="Open Sans"/>
                  <a:ea typeface="Open Sans"/>
                  <a:cs typeface="Open Sans"/>
                  <a:sym typeface="Open Sans"/>
                </a:rPr>
                <a:t>Statement in</a:t>
              </a:r>
            </a:p>
            <a:p>
              <a:pPr marL="0" marR="0" lvl="0" indent="0" algn="ctr" rtl="0">
                <a:lnSpc>
                  <a:spcPct val="100000"/>
                </a:lnSpc>
                <a:spcBef>
                  <a:spcPts val="0"/>
                </a:spcBef>
                <a:spcAft>
                  <a:spcPts val="0"/>
                </a:spcAft>
                <a:buClr>
                  <a:srgbClr val="3F3F3F"/>
                </a:buClr>
                <a:buSzPts val="1000"/>
                <a:buFont typeface="Open Sans"/>
                <a:buNone/>
              </a:pPr>
              <a:r>
                <a:rPr lang="en" sz="1600" b="1" i="0" u="none" strike="noStrike" cap="none">
                  <a:solidFill>
                    <a:srgbClr val="3F3F3F"/>
                  </a:solidFill>
                  <a:latin typeface="Open Sans"/>
                  <a:ea typeface="Open Sans"/>
                  <a:cs typeface="Open Sans"/>
                  <a:sym typeface="Open Sans"/>
                </a:rPr>
                <a:t>if</a:t>
              </a:r>
              <a:r>
                <a:rPr lang="en" sz="1600" b="0" i="0" u="none" strike="noStrike" cap="none">
                  <a:solidFill>
                    <a:srgbClr val="3F3F3F"/>
                  </a:solidFill>
                  <a:latin typeface="Open Sans"/>
                  <a:ea typeface="Open Sans"/>
                  <a:cs typeface="Open Sans"/>
                  <a:sym typeface="Open Sans"/>
                </a:rPr>
                <a:t> branch</a:t>
              </a:r>
              <a:endParaRPr sz="1600"/>
            </a:p>
          </p:txBody>
        </p:sp>
        <p:sp>
          <p:nvSpPr>
            <p:cNvPr id="16" name="Google Shape;303;p51">
              <a:extLst>
                <a:ext uri="{FF2B5EF4-FFF2-40B4-BE49-F238E27FC236}">
                  <a16:creationId xmlns:a16="http://schemas.microsoft.com/office/drawing/2014/main" id="{CBDC8546-3FC5-7949-A35A-0B2992C21BF1}"/>
                </a:ext>
              </a:extLst>
            </p:cNvPr>
            <p:cNvSpPr/>
            <p:nvPr/>
          </p:nvSpPr>
          <p:spPr>
            <a:xfrm>
              <a:off x="6569266" y="7582097"/>
              <a:ext cx="1418299" cy="601755"/>
            </a:xfrm>
            <a:prstGeom prst="flowChartTerminator">
              <a:avLst/>
            </a:prstGeom>
            <a:solidFill>
              <a:srgbClr val="F4B081"/>
            </a:solidFill>
            <a:ln>
              <a:noFill/>
            </a:ln>
          </p:spPr>
          <p:txBody>
            <a:bodyPr spcFirstLastPara="1" wrap="square" lIns="51425" tIns="25700" rIns="51425" bIns="25700" anchor="ctr" anchorCtr="0">
              <a:noAutofit/>
            </a:bodyPr>
            <a:lstStyle/>
            <a:p>
              <a:pPr marL="0" marR="0" lvl="0" indent="0" algn="ctr" rtl="0">
                <a:lnSpc>
                  <a:spcPct val="115000"/>
                </a:lnSpc>
                <a:spcBef>
                  <a:spcPts val="0"/>
                </a:spcBef>
                <a:spcAft>
                  <a:spcPts val="0"/>
                </a:spcAft>
                <a:buClr>
                  <a:srgbClr val="3F3F3F"/>
                </a:buClr>
                <a:buSzPts val="1000"/>
                <a:buFont typeface="Open Sans"/>
                <a:buNone/>
              </a:pPr>
              <a:r>
                <a:rPr lang="en" sz="1600" b="0" i="0" u="none" strike="noStrike" cap="none">
                  <a:solidFill>
                    <a:srgbClr val="3F3F3F"/>
                  </a:solidFill>
                  <a:latin typeface="Open Sans"/>
                  <a:ea typeface="Open Sans"/>
                  <a:cs typeface="Open Sans"/>
                  <a:sym typeface="Open Sans"/>
                </a:rPr>
                <a:t>Stop</a:t>
              </a:r>
              <a:endParaRPr sz="1600"/>
            </a:p>
          </p:txBody>
        </p:sp>
        <p:sp>
          <p:nvSpPr>
            <p:cNvPr id="17" name="Google Shape;304;p51">
              <a:extLst>
                <a:ext uri="{FF2B5EF4-FFF2-40B4-BE49-F238E27FC236}">
                  <a16:creationId xmlns:a16="http://schemas.microsoft.com/office/drawing/2014/main" id="{3CD35E6E-64C4-DA84-E35A-EF96A850BFF5}"/>
                </a:ext>
              </a:extLst>
            </p:cNvPr>
            <p:cNvSpPr/>
            <p:nvPr/>
          </p:nvSpPr>
          <p:spPr>
            <a:xfrm>
              <a:off x="6452589" y="4774187"/>
              <a:ext cx="1651509" cy="919822"/>
            </a:xfrm>
            <a:prstGeom prst="diamond">
              <a:avLst/>
            </a:prstGeom>
            <a:solidFill>
              <a:srgbClr val="FFD966"/>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chemeClr val="dk1"/>
                </a:buClr>
                <a:buSzPts val="800"/>
                <a:buFont typeface="Calibri"/>
                <a:buNone/>
              </a:pPr>
              <a:endParaRPr sz="800" b="0" i="0" u="none" strike="noStrike" cap="none">
                <a:solidFill>
                  <a:schemeClr val="lt1"/>
                </a:solidFill>
                <a:latin typeface="Arial"/>
                <a:ea typeface="Arial"/>
                <a:cs typeface="Arial"/>
                <a:sym typeface="Arial"/>
              </a:endParaRPr>
            </a:p>
          </p:txBody>
        </p:sp>
        <p:sp>
          <p:nvSpPr>
            <p:cNvPr id="18" name="Google Shape;305;p51">
              <a:extLst>
                <a:ext uri="{FF2B5EF4-FFF2-40B4-BE49-F238E27FC236}">
                  <a16:creationId xmlns:a16="http://schemas.microsoft.com/office/drawing/2014/main" id="{C3F389DD-0208-97A2-8BAE-9FBB49FFFC85}"/>
                </a:ext>
              </a:extLst>
            </p:cNvPr>
            <p:cNvSpPr/>
            <p:nvPr/>
          </p:nvSpPr>
          <p:spPr>
            <a:xfrm>
              <a:off x="6569193" y="3504220"/>
              <a:ext cx="1418299" cy="601755"/>
            </a:xfrm>
            <a:prstGeom prst="flowChartTerminator">
              <a:avLst/>
            </a:prstGeom>
            <a:solidFill>
              <a:srgbClr val="A8D08C"/>
            </a:solidFill>
            <a:ln>
              <a:noFill/>
            </a:ln>
          </p:spPr>
          <p:txBody>
            <a:bodyPr spcFirstLastPara="1" wrap="square" lIns="51425" tIns="25700" rIns="51425" bIns="25700" anchor="ctr" anchorCtr="0">
              <a:noAutofit/>
            </a:bodyPr>
            <a:lstStyle/>
            <a:p>
              <a:pPr marL="0" marR="0" lvl="0" indent="0" algn="ctr" rtl="0">
                <a:lnSpc>
                  <a:spcPct val="115000"/>
                </a:lnSpc>
                <a:spcBef>
                  <a:spcPts val="0"/>
                </a:spcBef>
                <a:spcAft>
                  <a:spcPts val="0"/>
                </a:spcAft>
                <a:buClr>
                  <a:srgbClr val="3F3F3F"/>
                </a:buClr>
                <a:buSzPts val="1000"/>
                <a:buFont typeface="Open Sans"/>
                <a:buNone/>
              </a:pPr>
              <a:r>
                <a:rPr lang="en" sz="1600" b="0" i="0" u="none" strike="noStrike" cap="none">
                  <a:solidFill>
                    <a:srgbClr val="3F3F3F"/>
                  </a:solidFill>
                  <a:latin typeface="Open Sans"/>
                  <a:ea typeface="Open Sans"/>
                  <a:cs typeface="Open Sans"/>
                  <a:sym typeface="Open Sans"/>
                </a:rPr>
                <a:t>Start</a:t>
              </a:r>
              <a:endParaRPr sz="1600"/>
            </a:p>
          </p:txBody>
        </p:sp>
        <p:sp>
          <p:nvSpPr>
            <p:cNvPr id="19" name="Google Shape;306;p51">
              <a:extLst>
                <a:ext uri="{FF2B5EF4-FFF2-40B4-BE49-F238E27FC236}">
                  <a16:creationId xmlns:a16="http://schemas.microsoft.com/office/drawing/2014/main" id="{4F06CB8F-F212-8E97-EEC7-4927F1F67F23}"/>
                </a:ext>
              </a:extLst>
            </p:cNvPr>
            <p:cNvSpPr txBox="1"/>
            <p:nvPr/>
          </p:nvSpPr>
          <p:spPr>
            <a:xfrm>
              <a:off x="6224391" y="5051114"/>
              <a:ext cx="1703935" cy="325915"/>
            </a:xfrm>
            <a:prstGeom prst="rect">
              <a:avLst/>
            </a:prstGeom>
            <a:noFill/>
            <a:ln>
              <a:noFill/>
            </a:ln>
          </p:spPr>
          <p:txBody>
            <a:bodyPr spcFirstLastPara="1" wrap="square" lIns="51425" tIns="25700" rIns="51425" bIns="25700" anchor="t" anchorCtr="0">
              <a:spAutoFit/>
            </a:bodyPr>
            <a:lstStyle/>
            <a:p>
              <a:pPr marL="520700" marR="0" lvl="2" indent="0" algn="l" rtl="0">
                <a:lnSpc>
                  <a:spcPct val="115000"/>
                </a:lnSpc>
                <a:spcBef>
                  <a:spcPts val="0"/>
                </a:spcBef>
                <a:spcAft>
                  <a:spcPts val="0"/>
                </a:spcAft>
                <a:buNone/>
              </a:pPr>
              <a:r>
                <a:rPr lang="en" sz="1600" b="0" i="0" u="none" strike="noStrike" cap="none">
                  <a:solidFill>
                    <a:srgbClr val="3F3F3F"/>
                  </a:solidFill>
                  <a:latin typeface="Open Sans"/>
                  <a:ea typeface="Open Sans"/>
                  <a:cs typeface="Open Sans"/>
                  <a:sym typeface="Open Sans"/>
                </a:rPr>
                <a:t>Expression</a:t>
              </a:r>
              <a:endParaRPr sz="1600"/>
            </a:p>
          </p:txBody>
        </p:sp>
        <p:cxnSp>
          <p:nvCxnSpPr>
            <p:cNvPr id="20" name="Google Shape;307;p51">
              <a:extLst>
                <a:ext uri="{FF2B5EF4-FFF2-40B4-BE49-F238E27FC236}">
                  <a16:creationId xmlns:a16="http://schemas.microsoft.com/office/drawing/2014/main" id="{0A2E7D72-1110-4CB4-2A36-C5C029868695}"/>
                </a:ext>
              </a:extLst>
            </p:cNvPr>
            <p:cNvCxnSpPr>
              <a:cxnSpLocks/>
              <a:stCxn id="16" idx="3"/>
              <a:endCxn id="14" idx="2"/>
            </p:cNvCxnSpPr>
            <p:nvPr/>
          </p:nvCxnSpPr>
          <p:spPr>
            <a:xfrm flipV="1">
              <a:off x="7987565" y="6941555"/>
              <a:ext cx="2258970" cy="941419"/>
            </a:xfrm>
            <a:prstGeom prst="bentConnector2">
              <a:avLst/>
            </a:prstGeom>
            <a:solidFill>
              <a:srgbClr val="7F7F7F"/>
            </a:solidFill>
            <a:ln w="19050" cap="flat" cmpd="sng">
              <a:solidFill>
                <a:srgbClr val="7F7F7F"/>
              </a:solidFill>
              <a:prstDash val="solid"/>
              <a:round/>
              <a:headEnd type="triangle" w="lg" len="lg"/>
              <a:tailEnd type="none" w="sm" len="sm"/>
            </a:ln>
          </p:spPr>
        </p:cxnSp>
        <p:cxnSp>
          <p:nvCxnSpPr>
            <p:cNvPr id="21" name="Google Shape;308;p51">
              <a:extLst>
                <a:ext uri="{FF2B5EF4-FFF2-40B4-BE49-F238E27FC236}">
                  <a16:creationId xmlns:a16="http://schemas.microsoft.com/office/drawing/2014/main" id="{BD89EFF3-C46B-AFD8-2C18-3A0AB4E4FCF5}"/>
                </a:ext>
              </a:extLst>
            </p:cNvPr>
            <p:cNvCxnSpPr>
              <a:cxnSpLocks/>
              <a:stCxn id="17" idx="3"/>
              <a:endCxn id="14" idx="0"/>
            </p:cNvCxnSpPr>
            <p:nvPr/>
          </p:nvCxnSpPr>
          <p:spPr>
            <a:xfrm>
              <a:off x="8104098" y="5234099"/>
              <a:ext cx="2142437" cy="1014947"/>
            </a:xfrm>
            <a:prstGeom prst="bentConnector2">
              <a:avLst/>
            </a:prstGeom>
            <a:solidFill>
              <a:srgbClr val="7F7F7F"/>
            </a:solidFill>
            <a:ln w="19050" cap="flat" cmpd="sng">
              <a:solidFill>
                <a:srgbClr val="7F7F7F"/>
              </a:solidFill>
              <a:prstDash val="solid"/>
              <a:round/>
              <a:headEnd type="none" w="sm" len="sm"/>
              <a:tailEnd type="triangle" w="lg" len="lg"/>
            </a:ln>
          </p:spPr>
        </p:cxnSp>
        <p:cxnSp>
          <p:nvCxnSpPr>
            <p:cNvPr id="23" name="Google Shape;309;p51">
              <a:extLst>
                <a:ext uri="{FF2B5EF4-FFF2-40B4-BE49-F238E27FC236}">
                  <a16:creationId xmlns:a16="http://schemas.microsoft.com/office/drawing/2014/main" id="{80E778A1-035F-2981-883B-431C9C9BDDB4}"/>
                </a:ext>
              </a:extLst>
            </p:cNvPr>
            <p:cNvCxnSpPr/>
            <p:nvPr/>
          </p:nvCxnSpPr>
          <p:spPr>
            <a:xfrm>
              <a:off x="7286318" y="4118047"/>
              <a:ext cx="0" cy="656140"/>
            </a:xfrm>
            <a:prstGeom prst="straightConnector1">
              <a:avLst/>
            </a:prstGeom>
            <a:solidFill>
              <a:srgbClr val="7F7F7F"/>
            </a:solidFill>
            <a:ln w="19050" cap="flat" cmpd="sng">
              <a:solidFill>
                <a:srgbClr val="7F7F7F"/>
              </a:solidFill>
              <a:prstDash val="solid"/>
              <a:round/>
              <a:headEnd type="none" w="sm" len="sm"/>
              <a:tailEnd type="triangle" w="lg" len="lg"/>
            </a:ln>
          </p:spPr>
        </p:cxnSp>
        <p:cxnSp>
          <p:nvCxnSpPr>
            <p:cNvPr id="25" name="Google Shape;310;p51">
              <a:extLst>
                <a:ext uri="{FF2B5EF4-FFF2-40B4-BE49-F238E27FC236}">
                  <a16:creationId xmlns:a16="http://schemas.microsoft.com/office/drawing/2014/main" id="{E2A768C7-E109-C966-0A82-EEE5E91C36BF}"/>
                </a:ext>
              </a:extLst>
            </p:cNvPr>
            <p:cNvCxnSpPr/>
            <p:nvPr/>
          </p:nvCxnSpPr>
          <p:spPr>
            <a:xfrm>
              <a:off x="7282245" y="6850577"/>
              <a:ext cx="0" cy="731520"/>
            </a:xfrm>
            <a:prstGeom prst="straightConnector1">
              <a:avLst/>
            </a:prstGeom>
            <a:solidFill>
              <a:srgbClr val="7F7F7F"/>
            </a:solidFill>
            <a:ln w="19050" cap="flat" cmpd="sng">
              <a:solidFill>
                <a:srgbClr val="7F7F7F"/>
              </a:solidFill>
              <a:prstDash val="solid"/>
              <a:round/>
              <a:headEnd type="none" w="sm" len="sm"/>
              <a:tailEnd type="triangle" w="lg" len="lg"/>
            </a:ln>
          </p:spPr>
        </p:cxnSp>
      </p:grpSp>
      <p:sp>
        <p:nvSpPr>
          <p:cNvPr id="2" name="Text Placeholder 7">
            <a:extLst>
              <a:ext uri="{FF2B5EF4-FFF2-40B4-BE49-F238E27FC236}">
                <a16:creationId xmlns:a16="http://schemas.microsoft.com/office/drawing/2014/main" id="{654A869D-AA0F-19B1-EB8A-67AAE88FAEFA}"/>
              </a:ext>
            </a:extLst>
          </p:cNvPr>
          <p:cNvSpPr txBox="1">
            <a:spLocks/>
          </p:cNvSpPr>
          <p:nvPr/>
        </p:nvSpPr>
        <p:spPr>
          <a:xfrm>
            <a:off x="1299468" y="1532617"/>
            <a:ext cx="13428210" cy="903776"/>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They execute a block of code based on whether a condition is True or False,</a:t>
            </a:r>
          </a:p>
          <a:p>
            <a:r>
              <a:rPr lang="en-US">
                <a:solidFill>
                  <a:srgbClr val="404040"/>
                </a:solidFill>
                <a:latin typeface="Open Sans" panose="020B0606030504020204" pitchFamily="34" charset="0"/>
              </a:rPr>
              <a:t>controlling program flow and decision-making.</a:t>
            </a:r>
          </a:p>
        </p:txBody>
      </p:sp>
    </p:spTree>
    <p:custDataLst>
      <p:tags r:id="rId1"/>
    </p:custDataLst>
    <p:extLst>
      <p:ext uri="{BB962C8B-B14F-4D97-AF65-F5344CB8AC3E}">
        <p14:creationId xmlns:p14="http://schemas.microsoft.com/office/powerpoint/2010/main" val="919206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cxnSp>
        <p:nvCxnSpPr>
          <p:cNvPr id="315" name="Google Shape;315;p52"/>
          <p:cNvCxnSpPr/>
          <p:nvPr/>
        </p:nvCxnSpPr>
        <p:spPr>
          <a:xfrm>
            <a:off x="10104439" y="5905500"/>
            <a:ext cx="0" cy="914400"/>
          </a:xfrm>
          <a:prstGeom prst="straightConnector1">
            <a:avLst/>
          </a:prstGeom>
          <a:solidFill>
            <a:srgbClr val="7F7F7F"/>
          </a:solidFill>
          <a:ln w="19050" cap="flat" cmpd="sng">
            <a:solidFill>
              <a:srgbClr val="7F7F7F"/>
            </a:solidFill>
            <a:prstDash val="solid"/>
            <a:round/>
            <a:headEnd type="none" w="sm" len="sm"/>
            <a:tailEnd type="triangle" w="lg" len="lg"/>
          </a:ln>
        </p:spPr>
      </p:cxnSp>
      <p:sp>
        <p:nvSpPr>
          <p:cNvPr id="316" name="Google Shape;316;p52"/>
          <p:cNvSpPr txBox="1"/>
          <p:nvPr/>
        </p:nvSpPr>
        <p:spPr>
          <a:xfrm>
            <a:off x="4001675" y="231810"/>
            <a:ext cx="8252650"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IN" sz="2800" b="1">
                <a:solidFill>
                  <a:srgbClr val="3F3F3F"/>
                </a:solidFill>
                <a:latin typeface="Open Sans"/>
                <a:ea typeface="Open Sans"/>
                <a:cs typeface="Open Sans"/>
                <a:sym typeface="Open Sans"/>
              </a:rPr>
              <a:t>Conditional Statements</a:t>
            </a:r>
            <a:r>
              <a:rPr lang="en" sz="2800" b="1">
                <a:solidFill>
                  <a:srgbClr val="3F3F3F"/>
                </a:solidFill>
                <a:latin typeface="Open Sans"/>
                <a:ea typeface="Open Sans"/>
                <a:cs typeface="Open Sans"/>
                <a:sym typeface="Open Sans"/>
              </a:rPr>
              <a:t>: Scenario</a:t>
            </a:r>
            <a:endParaRPr sz="2800" b="1">
              <a:solidFill>
                <a:srgbClr val="3F3F3F"/>
              </a:solidFill>
              <a:latin typeface="Open Sans"/>
              <a:ea typeface="Open Sans"/>
              <a:cs typeface="Open Sans"/>
              <a:sym typeface="Open Sans"/>
            </a:endParaRPr>
          </a:p>
        </p:txBody>
      </p:sp>
      <p:sp>
        <p:nvSpPr>
          <p:cNvPr id="317" name="Google Shape;317;p52"/>
          <p:cNvSpPr/>
          <p:nvPr/>
        </p:nvSpPr>
        <p:spPr>
          <a:xfrm>
            <a:off x="1786978" y="3644587"/>
            <a:ext cx="6226411" cy="2668181"/>
          </a:xfrm>
          <a:prstGeom prst="roundRect">
            <a:avLst>
              <a:gd name="adj" fmla="val 3809"/>
            </a:avLst>
          </a:prstGeom>
          <a:noFill/>
          <a:ln w="25400" cap="flat" cmpd="sng">
            <a:solidFill>
              <a:srgbClr val="AEABAB"/>
            </a:solidFill>
            <a:prstDash val="solid"/>
            <a:round/>
            <a:headEnd type="none" w="sm" len="sm"/>
            <a:tailEnd type="none" w="sm" len="sm"/>
          </a:ln>
        </p:spPr>
        <p:txBody>
          <a:bodyPr spcFirstLastPara="1" wrap="square" lIns="91422" tIns="45689" rIns="91422" bIns="45689" anchor="ctr" anchorCtr="0">
            <a:noAutofit/>
          </a:bodyPr>
          <a:lstStyle/>
          <a:p>
            <a:pPr marL="338671" indent="-338671">
              <a:lnSpc>
                <a:spcPct val="115000"/>
              </a:lnSpc>
              <a:buClr>
                <a:srgbClr val="404040"/>
              </a:buClr>
              <a:buSzPts val="1200"/>
              <a:buFont typeface="Arial"/>
              <a:buChar char="•"/>
            </a:pPr>
            <a:r>
              <a:rPr lang="en-US" sz="2200">
                <a:solidFill>
                  <a:srgbClr val="404040"/>
                </a:solidFill>
                <a:latin typeface="Open Sans" panose="020B0606030504020204" pitchFamily="34" charset="0"/>
                <a:ea typeface="Open Sans"/>
                <a:cs typeface="Open Sans"/>
                <a:sym typeface="Open Sans"/>
              </a:rPr>
              <a:t>Based on the weather, I can choose my activities for the day.</a:t>
            </a:r>
            <a:endParaRPr lang="en-US" sz="2200">
              <a:solidFill>
                <a:srgbClr val="404040"/>
              </a:solidFill>
              <a:latin typeface="Open Sans" panose="020B0606030504020204" pitchFamily="34" charset="0"/>
            </a:endParaRPr>
          </a:p>
          <a:p>
            <a:pPr marL="338671" indent="-338671">
              <a:lnSpc>
                <a:spcPct val="115000"/>
              </a:lnSpc>
              <a:buClr>
                <a:srgbClr val="404040"/>
              </a:buClr>
              <a:buSzPts val="1200"/>
              <a:buFont typeface="Arial"/>
              <a:buChar char="•"/>
            </a:pPr>
            <a:r>
              <a:rPr lang="en-US" sz="2200" b="1">
                <a:solidFill>
                  <a:srgbClr val="404040"/>
                </a:solidFill>
                <a:latin typeface="Open Sans" panose="020B0606030504020204" pitchFamily="34" charset="0"/>
                <a:ea typeface="Open Sans"/>
                <a:cs typeface="Open Sans"/>
                <a:sym typeface="Open Sans"/>
              </a:rPr>
              <a:t>If </a:t>
            </a:r>
            <a:r>
              <a:rPr lang="en-US" sz="2200">
                <a:solidFill>
                  <a:srgbClr val="404040"/>
                </a:solidFill>
                <a:latin typeface="Open Sans" panose="020B0606030504020204" pitchFamily="34" charset="0"/>
                <a:ea typeface="Open Sans"/>
                <a:cs typeface="Open Sans"/>
                <a:sym typeface="Open Sans"/>
              </a:rPr>
              <a:t>it rains tomorrow morning, I will clean my room and do chores.</a:t>
            </a:r>
            <a:endParaRPr lang="en-US" sz="2200">
              <a:solidFill>
                <a:srgbClr val="404040"/>
              </a:solidFill>
              <a:latin typeface="Open Sans" panose="020B0606030504020204" pitchFamily="34" charset="0"/>
            </a:endParaRPr>
          </a:p>
          <a:p>
            <a:pPr marL="338671" indent="-338671">
              <a:lnSpc>
                <a:spcPct val="115000"/>
              </a:lnSpc>
              <a:buClr>
                <a:srgbClr val="404040"/>
              </a:buClr>
              <a:buSzPts val="1200"/>
              <a:buFont typeface="Arial"/>
              <a:buChar char="•"/>
            </a:pPr>
            <a:r>
              <a:rPr lang="en-US" sz="2200" b="1">
                <a:solidFill>
                  <a:srgbClr val="404040"/>
                </a:solidFill>
                <a:latin typeface="Open Sans" panose="020B0606030504020204" pitchFamily="34" charset="0"/>
                <a:ea typeface="Open Sans"/>
                <a:cs typeface="Open Sans"/>
                <a:sym typeface="Open Sans"/>
              </a:rPr>
              <a:t>Else</a:t>
            </a:r>
            <a:r>
              <a:rPr lang="en-US" sz="2200">
                <a:solidFill>
                  <a:srgbClr val="404040"/>
                </a:solidFill>
                <a:latin typeface="Open Sans" panose="020B0606030504020204" pitchFamily="34" charset="0"/>
                <a:ea typeface="Open Sans"/>
                <a:cs typeface="Open Sans"/>
                <a:sym typeface="Open Sans"/>
              </a:rPr>
              <a:t>, I will go swimming.</a:t>
            </a:r>
            <a:endParaRPr lang="en-US" sz="2200">
              <a:solidFill>
                <a:srgbClr val="404040"/>
              </a:solidFill>
              <a:latin typeface="Open Sans" panose="020B0606030504020204" pitchFamily="34" charset="0"/>
            </a:endParaRPr>
          </a:p>
        </p:txBody>
      </p:sp>
      <p:sp>
        <p:nvSpPr>
          <p:cNvPr id="318" name="Google Shape;318;p52"/>
          <p:cNvSpPr txBox="1"/>
          <p:nvPr/>
        </p:nvSpPr>
        <p:spPr>
          <a:xfrm>
            <a:off x="8376953" y="3733623"/>
            <a:ext cx="1153220" cy="311113"/>
          </a:xfrm>
          <a:prstGeom prst="rect">
            <a:avLst/>
          </a:prstGeom>
          <a:noFill/>
          <a:ln>
            <a:noFill/>
          </a:ln>
        </p:spPr>
        <p:txBody>
          <a:bodyPr spcFirstLastPara="1" wrap="square" lIns="91422" tIns="45689" rIns="91422" bIns="45689" anchor="t" anchorCtr="0">
            <a:spAutoFit/>
          </a:bodyPr>
          <a:lstStyle/>
          <a:p>
            <a:pPr>
              <a:buClr>
                <a:schemeClr val="lt1"/>
              </a:buClr>
              <a:buSzPts val="800"/>
            </a:pPr>
            <a:r>
              <a:rPr lang="en" sz="1422" b="1">
                <a:solidFill>
                  <a:schemeClr val="lt1"/>
                </a:solidFill>
                <a:latin typeface="Open Sans"/>
                <a:ea typeface="Open Sans"/>
                <a:cs typeface="Open Sans"/>
                <a:sym typeface="Open Sans"/>
              </a:rPr>
              <a:t>Condition</a:t>
            </a:r>
            <a:endParaRPr sz="1422" b="1">
              <a:solidFill>
                <a:schemeClr val="lt1"/>
              </a:solidFill>
              <a:latin typeface="Open Sans"/>
              <a:ea typeface="Open Sans"/>
              <a:cs typeface="Open Sans"/>
              <a:sym typeface="Open Sans"/>
            </a:endParaRPr>
          </a:p>
        </p:txBody>
      </p:sp>
      <p:sp>
        <p:nvSpPr>
          <p:cNvPr id="319" name="Google Shape;319;p52"/>
          <p:cNvSpPr txBox="1"/>
          <p:nvPr/>
        </p:nvSpPr>
        <p:spPr>
          <a:xfrm>
            <a:off x="9568026" y="2857468"/>
            <a:ext cx="1153220" cy="365871"/>
          </a:xfrm>
          <a:prstGeom prst="rect">
            <a:avLst/>
          </a:prstGeom>
          <a:noFill/>
          <a:ln>
            <a:noFill/>
          </a:ln>
        </p:spPr>
        <p:txBody>
          <a:bodyPr spcFirstLastPara="1" wrap="square" lIns="91422" tIns="45689" rIns="91422" bIns="45689" anchor="t" anchorCtr="0">
            <a:spAutoFit/>
          </a:bodyPr>
          <a:lstStyle/>
          <a:p>
            <a:pPr>
              <a:buClr>
                <a:schemeClr val="lt1"/>
              </a:buClr>
              <a:buSzPts val="1000"/>
            </a:pPr>
            <a:r>
              <a:rPr lang="en" sz="1778" b="1">
                <a:solidFill>
                  <a:schemeClr val="lt1"/>
                </a:solidFill>
                <a:latin typeface="Open Sans"/>
                <a:ea typeface="Open Sans"/>
                <a:cs typeface="Open Sans"/>
                <a:sym typeface="Open Sans"/>
              </a:rPr>
              <a:t>Rain</a:t>
            </a:r>
            <a:endParaRPr sz="1422" b="1">
              <a:solidFill>
                <a:schemeClr val="lt1"/>
              </a:solidFill>
              <a:latin typeface="Open Sans"/>
              <a:ea typeface="Open Sans"/>
              <a:cs typeface="Open Sans"/>
              <a:sym typeface="Open Sans"/>
            </a:endParaRPr>
          </a:p>
        </p:txBody>
      </p:sp>
      <p:sp>
        <p:nvSpPr>
          <p:cNvPr id="320" name="Google Shape;320;p52"/>
          <p:cNvSpPr/>
          <p:nvPr/>
        </p:nvSpPr>
        <p:spPr>
          <a:xfrm>
            <a:off x="12670559" y="5202193"/>
            <a:ext cx="1969716" cy="730565"/>
          </a:xfrm>
          <a:prstGeom prst="roundRect">
            <a:avLst>
              <a:gd name="adj" fmla="val 6520"/>
            </a:avLst>
          </a:prstGeom>
          <a:solidFill>
            <a:srgbClr val="B3C6E7"/>
          </a:solidFill>
          <a:ln>
            <a:noFill/>
          </a:ln>
        </p:spPr>
        <p:txBody>
          <a:bodyPr spcFirstLastPara="1" wrap="square" lIns="91422" tIns="45689" rIns="91422" bIns="45689" anchor="ctr" anchorCtr="0">
            <a:noAutofit/>
          </a:bodyPr>
          <a:lstStyle/>
          <a:p>
            <a:pPr algn="ctr"/>
            <a:endParaRPr sz="1778">
              <a:solidFill>
                <a:schemeClr val="lt1"/>
              </a:solidFill>
              <a:latin typeface="Open Sans"/>
              <a:ea typeface="Open Sans"/>
              <a:cs typeface="Open Sans"/>
              <a:sym typeface="Open Sans"/>
            </a:endParaRPr>
          </a:p>
          <a:p>
            <a:pPr algn="ctr"/>
            <a:r>
              <a:rPr lang="en" sz="1600">
                <a:solidFill>
                  <a:srgbClr val="3F3F3F"/>
                </a:solidFill>
                <a:latin typeface="Open Sans"/>
                <a:ea typeface="Open Sans"/>
                <a:cs typeface="Open Sans"/>
                <a:sym typeface="Open Sans"/>
              </a:rPr>
              <a:t>Swim</a:t>
            </a:r>
            <a:endParaRPr sz="1600">
              <a:solidFill>
                <a:srgbClr val="3F3F3F"/>
              </a:solidFill>
              <a:latin typeface="Open Sans"/>
              <a:ea typeface="Open Sans"/>
              <a:cs typeface="Open Sans"/>
              <a:sym typeface="Open Sans"/>
            </a:endParaRPr>
          </a:p>
          <a:p>
            <a:pPr algn="ctr">
              <a:buClr>
                <a:schemeClr val="dk1"/>
              </a:buClr>
              <a:buSzPts val="800"/>
            </a:pPr>
            <a:endParaRPr sz="1422">
              <a:solidFill>
                <a:schemeClr val="lt1"/>
              </a:solidFill>
              <a:latin typeface="Arial"/>
              <a:ea typeface="Arial"/>
              <a:cs typeface="Arial"/>
              <a:sym typeface="Arial"/>
            </a:endParaRPr>
          </a:p>
        </p:txBody>
      </p:sp>
      <p:sp>
        <p:nvSpPr>
          <p:cNvPr id="321" name="Google Shape;321;p52"/>
          <p:cNvSpPr/>
          <p:nvPr/>
        </p:nvSpPr>
        <p:spPr>
          <a:xfrm>
            <a:off x="9042503" y="5200931"/>
            <a:ext cx="2097828" cy="730565"/>
          </a:xfrm>
          <a:prstGeom prst="roundRect">
            <a:avLst>
              <a:gd name="adj" fmla="val 6520"/>
            </a:avLst>
          </a:prstGeom>
          <a:solidFill>
            <a:srgbClr val="B3C6E7"/>
          </a:solidFill>
          <a:ln>
            <a:noFill/>
          </a:ln>
        </p:spPr>
        <p:txBody>
          <a:bodyPr spcFirstLastPara="1" wrap="square" lIns="91422" tIns="45689" rIns="91422" bIns="45689" anchor="ctr" anchorCtr="0">
            <a:noAutofit/>
          </a:bodyPr>
          <a:lstStyle/>
          <a:p>
            <a:pPr algn="ctr">
              <a:buClr>
                <a:srgbClr val="3F3F3F"/>
              </a:buClr>
              <a:buSzPts val="900"/>
            </a:pPr>
            <a:r>
              <a:rPr lang="en" sz="1600">
                <a:solidFill>
                  <a:srgbClr val="3F3F3F"/>
                </a:solidFill>
                <a:latin typeface="Open Sans"/>
                <a:ea typeface="Open Sans"/>
                <a:cs typeface="Open Sans"/>
                <a:sym typeface="Open Sans"/>
              </a:rPr>
              <a:t>Clean room and</a:t>
            </a:r>
          </a:p>
          <a:p>
            <a:pPr algn="ctr">
              <a:buClr>
                <a:srgbClr val="3F3F3F"/>
              </a:buClr>
              <a:buSzPts val="900"/>
            </a:pPr>
            <a:r>
              <a:rPr lang="en" sz="1600">
                <a:solidFill>
                  <a:srgbClr val="3F3F3F"/>
                </a:solidFill>
                <a:latin typeface="Open Sans"/>
                <a:ea typeface="Open Sans"/>
                <a:cs typeface="Open Sans"/>
                <a:sym typeface="Open Sans"/>
              </a:rPr>
              <a:t>do chores</a:t>
            </a:r>
            <a:endParaRPr sz="1422"/>
          </a:p>
        </p:txBody>
      </p:sp>
      <p:sp>
        <p:nvSpPr>
          <p:cNvPr id="322" name="Google Shape;322;p52"/>
          <p:cNvSpPr/>
          <p:nvPr/>
        </p:nvSpPr>
        <p:spPr>
          <a:xfrm>
            <a:off x="9258317" y="6820595"/>
            <a:ext cx="1723470" cy="730565"/>
          </a:xfrm>
          <a:prstGeom prst="flowChartTerminator">
            <a:avLst/>
          </a:prstGeom>
          <a:solidFill>
            <a:srgbClr val="F4B081"/>
          </a:solidFill>
          <a:ln>
            <a:noFill/>
          </a:ln>
        </p:spPr>
        <p:txBody>
          <a:bodyPr spcFirstLastPara="1" wrap="square" lIns="91422" tIns="45689" rIns="91422" bIns="45689" anchor="ctr" anchorCtr="0">
            <a:noAutofit/>
          </a:bodyPr>
          <a:lstStyle/>
          <a:p>
            <a:pPr algn="ctr">
              <a:lnSpc>
                <a:spcPct val="115000"/>
              </a:lnSpc>
              <a:buClr>
                <a:srgbClr val="3F3F3F"/>
              </a:buClr>
              <a:buSzPts val="900"/>
            </a:pPr>
            <a:r>
              <a:rPr lang="en" sz="1600">
                <a:solidFill>
                  <a:srgbClr val="3F3F3F"/>
                </a:solidFill>
                <a:latin typeface="Open Sans"/>
                <a:ea typeface="Open Sans"/>
                <a:cs typeface="Open Sans"/>
                <a:sym typeface="Open Sans"/>
              </a:rPr>
              <a:t>Stop</a:t>
            </a:r>
            <a:endParaRPr sz="1422"/>
          </a:p>
        </p:txBody>
      </p:sp>
      <p:sp>
        <p:nvSpPr>
          <p:cNvPr id="323" name="Google Shape;323;p52"/>
          <p:cNvSpPr/>
          <p:nvPr/>
        </p:nvSpPr>
        <p:spPr>
          <a:xfrm>
            <a:off x="9045138" y="3311221"/>
            <a:ext cx="2097828" cy="1275084"/>
          </a:xfrm>
          <a:prstGeom prst="diamond">
            <a:avLst/>
          </a:prstGeom>
          <a:solidFill>
            <a:srgbClr val="FFD966"/>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324" name="Google Shape;324;p52"/>
          <p:cNvSpPr/>
          <p:nvPr/>
        </p:nvSpPr>
        <p:spPr>
          <a:xfrm>
            <a:off x="9219177" y="1927262"/>
            <a:ext cx="1723470" cy="730565"/>
          </a:xfrm>
          <a:prstGeom prst="flowChartTerminator">
            <a:avLst/>
          </a:prstGeom>
          <a:solidFill>
            <a:srgbClr val="A8D08C"/>
          </a:solidFill>
          <a:ln>
            <a:noFill/>
          </a:ln>
        </p:spPr>
        <p:txBody>
          <a:bodyPr spcFirstLastPara="1" wrap="square" lIns="91422" tIns="45689" rIns="91422" bIns="45689" anchor="ctr" anchorCtr="0">
            <a:noAutofit/>
          </a:bodyPr>
          <a:lstStyle/>
          <a:p>
            <a:pPr algn="ctr">
              <a:lnSpc>
                <a:spcPct val="115000"/>
              </a:lnSpc>
              <a:buClr>
                <a:srgbClr val="3F3F3F"/>
              </a:buClr>
              <a:buSzPts val="900"/>
            </a:pPr>
            <a:r>
              <a:rPr lang="en" sz="1600">
                <a:solidFill>
                  <a:srgbClr val="3F3F3F"/>
                </a:solidFill>
                <a:latin typeface="Open Sans"/>
                <a:ea typeface="Open Sans"/>
                <a:cs typeface="Open Sans"/>
                <a:sym typeface="Open Sans"/>
              </a:rPr>
              <a:t>Start</a:t>
            </a:r>
            <a:endParaRPr sz="1600"/>
          </a:p>
        </p:txBody>
      </p:sp>
      <p:sp>
        <p:nvSpPr>
          <p:cNvPr id="325" name="Google Shape;325;p52"/>
          <p:cNvSpPr txBox="1"/>
          <p:nvPr/>
        </p:nvSpPr>
        <p:spPr>
          <a:xfrm>
            <a:off x="8436452" y="3440269"/>
            <a:ext cx="2406715" cy="941734"/>
          </a:xfrm>
          <a:prstGeom prst="rect">
            <a:avLst/>
          </a:prstGeom>
          <a:noFill/>
          <a:ln>
            <a:noFill/>
          </a:ln>
        </p:spPr>
        <p:txBody>
          <a:bodyPr spcFirstLastPara="1" wrap="square" lIns="91422" tIns="45689" rIns="91422" bIns="45689" anchor="t" anchorCtr="0">
            <a:spAutoFit/>
          </a:bodyPr>
          <a:lstStyle/>
          <a:p>
            <a:pPr marL="925700" lvl="2" algn="ctr">
              <a:lnSpc>
                <a:spcPct val="115000"/>
              </a:lnSpc>
            </a:pPr>
            <a:r>
              <a:rPr lang="en" sz="1600">
                <a:solidFill>
                  <a:srgbClr val="3F3F3F"/>
                </a:solidFill>
                <a:latin typeface="+mj-lt"/>
                <a:ea typeface="Open Sans"/>
                <a:cs typeface="Open Sans"/>
                <a:sym typeface="Open Sans"/>
              </a:rPr>
              <a:t>Rains tomorrow </a:t>
            </a:r>
            <a:endParaRPr sz="1600">
              <a:latin typeface="+mj-lt"/>
            </a:endParaRPr>
          </a:p>
          <a:p>
            <a:pPr marL="925700" lvl="2" algn="ctr">
              <a:lnSpc>
                <a:spcPct val="115000"/>
              </a:lnSpc>
            </a:pPr>
            <a:r>
              <a:rPr lang="en" sz="1600">
                <a:solidFill>
                  <a:srgbClr val="3F3F3F"/>
                </a:solidFill>
                <a:latin typeface="+mj-lt"/>
                <a:ea typeface="Open Sans"/>
                <a:cs typeface="Open Sans"/>
                <a:sym typeface="Open Sans"/>
              </a:rPr>
              <a:t>morning</a:t>
            </a:r>
            <a:endParaRPr sz="1600">
              <a:latin typeface="+mj-lt"/>
            </a:endParaRPr>
          </a:p>
        </p:txBody>
      </p:sp>
      <p:sp>
        <p:nvSpPr>
          <p:cNvPr id="326" name="Google Shape;326;p52"/>
          <p:cNvSpPr txBox="1"/>
          <p:nvPr/>
        </p:nvSpPr>
        <p:spPr>
          <a:xfrm>
            <a:off x="10230551" y="4620949"/>
            <a:ext cx="1153220" cy="375425"/>
          </a:xfrm>
          <a:prstGeom prst="rect">
            <a:avLst/>
          </a:prstGeom>
          <a:noFill/>
          <a:ln>
            <a:noFill/>
          </a:ln>
        </p:spPr>
        <p:txBody>
          <a:bodyPr spcFirstLastPara="1" wrap="square" lIns="91422" tIns="45689" rIns="91422" bIns="45689" anchor="t" anchorCtr="0">
            <a:spAutoFit/>
          </a:bodyPr>
          <a:lstStyle/>
          <a:p>
            <a:pPr>
              <a:lnSpc>
                <a:spcPct val="115000"/>
              </a:lnSpc>
            </a:pPr>
            <a:r>
              <a:rPr lang="en" sz="1600">
                <a:solidFill>
                  <a:srgbClr val="404040"/>
                </a:solidFill>
                <a:latin typeface="Open Sans"/>
                <a:ea typeface="Open Sans"/>
                <a:cs typeface="Open Sans"/>
                <a:sym typeface="Open Sans"/>
              </a:rPr>
              <a:t>True</a:t>
            </a:r>
            <a:endParaRPr sz="1422"/>
          </a:p>
        </p:txBody>
      </p:sp>
      <p:sp>
        <p:nvSpPr>
          <p:cNvPr id="327" name="Google Shape;327;p52"/>
          <p:cNvSpPr txBox="1"/>
          <p:nvPr/>
        </p:nvSpPr>
        <p:spPr>
          <a:xfrm>
            <a:off x="13779500" y="4582663"/>
            <a:ext cx="1153220" cy="375425"/>
          </a:xfrm>
          <a:prstGeom prst="rect">
            <a:avLst/>
          </a:prstGeom>
          <a:noFill/>
          <a:ln>
            <a:noFill/>
          </a:ln>
        </p:spPr>
        <p:txBody>
          <a:bodyPr spcFirstLastPara="1" wrap="square" lIns="91422" tIns="45689" rIns="91422" bIns="45689" anchor="t" anchorCtr="0">
            <a:spAutoFit/>
          </a:bodyPr>
          <a:lstStyle/>
          <a:p>
            <a:pPr>
              <a:lnSpc>
                <a:spcPct val="115000"/>
              </a:lnSpc>
            </a:pPr>
            <a:r>
              <a:rPr lang="en" sz="1600">
                <a:solidFill>
                  <a:srgbClr val="404040"/>
                </a:solidFill>
                <a:latin typeface="Open Sans"/>
                <a:ea typeface="Open Sans"/>
                <a:cs typeface="Open Sans"/>
                <a:sym typeface="Open Sans"/>
              </a:rPr>
              <a:t>False</a:t>
            </a:r>
            <a:endParaRPr sz="1422"/>
          </a:p>
        </p:txBody>
      </p:sp>
      <p:cxnSp>
        <p:nvCxnSpPr>
          <p:cNvPr id="329" name="Google Shape;329;p52"/>
          <p:cNvCxnSpPr>
            <a:stCxn id="323" idx="3"/>
            <a:endCxn id="320" idx="0"/>
          </p:cNvCxnSpPr>
          <p:nvPr/>
        </p:nvCxnSpPr>
        <p:spPr>
          <a:xfrm>
            <a:off x="11142966" y="3948763"/>
            <a:ext cx="2512533" cy="1253333"/>
          </a:xfrm>
          <a:prstGeom prst="bentConnector2">
            <a:avLst/>
          </a:prstGeom>
          <a:solidFill>
            <a:srgbClr val="7F7F7F"/>
          </a:solidFill>
          <a:ln w="19050" cap="flat" cmpd="sng">
            <a:solidFill>
              <a:srgbClr val="7F7F7F"/>
            </a:solidFill>
            <a:prstDash val="solid"/>
            <a:round/>
            <a:headEnd type="none" w="sm" len="sm"/>
            <a:tailEnd type="triangle" w="lg" len="lg"/>
          </a:ln>
        </p:spPr>
      </p:cxnSp>
      <p:cxnSp>
        <p:nvCxnSpPr>
          <p:cNvPr id="330" name="Google Shape;330;p52"/>
          <p:cNvCxnSpPr>
            <a:stCxn id="320" idx="2"/>
            <a:endCxn id="322" idx="3"/>
          </p:cNvCxnSpPr>
          <p:nvPr/>
        </p:nvCxnSpPr>
        <p:spPr>
          <a:xfrm rot="5400000">
            <a:off x="11691950" y="5222624"/>
            <a:ext cx="1253333" cy="2673600"/>
          </a:xfrm>
          <a:prstGeom prst="bentConnector2">
            <a:avLst/>
          </a:prstGeom>
          <a:solidFill>
            <a:srgbClr val="7F7F7F"/>
          </a:solidFill>
          <a:ln w="19050" cap="flat" cmpd="sng">
            <a:solidFill>
              <a:srgbClr val="7F7F7F"/>
            </a:solidFill>
            <a:prstDash val="solid"/>
            <a:round/>
            <a:headEnd type="none" w="sm" len="sm"/>
            <a:tailEnd type="triangle" w="lg" len="lg"/>
          </a:ln>
        </p:spPr>
      </p:cxnSp>
      <p:cxnSp>
        <p:nvCxnSpPr>
          <p:cNvPr id="331" name="Google Shape;331;p52"/>
          <p:cNvCxnSpPr/>
          <p:nvPr/>
        </p:nvCxnSpPr>
        <p:spPr>
          <a:xfrm>
            <a:off x="10085388" y="2657827"/>
            <a:ext cx="0" cy="656140"/>
          </a:xfrm>
          <a:prstGeom prst="straightConnector1">
            <a:avLst/>
          </a:prstGeom>
          <a:solidFill>
            <a:srgbClr val="7F7F7F"/>
          </a:solidFill>
          <a:ln w="19050" cap="flat" cmpd="sng">
            <a:solidFill>
              <a:srgbClr val="7F7F7F"/>
            </a:solidFill>
            <a:prstDash val="solid"/>
            <a:round/>
            <a:headEnd type="none" w="sm" len="sm"/>
            <a:tailEnd type="triangle" w="lg" len="lg"/>
          </a:ln>
        </p:spPr>
      </p:cxnSp>
      <p:cxnSp>
        <p:nvCxnSpPr>
          <p:cNvPr id="332" name="Google Shape;332;p52"/>
          <p:cNvCxnSpPr/>
          <p:nvPr/>
        </p:nvCxnSpPr>
        <p:spPr>
          <a:xfrm>
            <a:off x="10104439" y="4562476"/>
            <a:ext cx="0" cy="656140"/>
          </a:xfrm>
          <a:prstGeom prst="straightConnector1">
            <a:avLst/>
          </a:prstGeom>
          <a:solidFill>
            <a:srgbClr val="7F7F7F"/>
          </a:solidFill>
          <a:ln w="19050" cap="flat" cmpd="sng">
            <a:solidFill>
              <a:srgbClr val="7F7F7F"/>
            </a:solidFill>
            <a:prstDash val="solid"/>
            <a:round/>
            <a:headEnd type="none" w="sm" len="sm"/>
            <a:tailEnd type="triangle" w="lg" len="lg"/>
          </a:ln>
        </p:spPr>
      </p:cxnSp>
      <p:sp>
        <p:nvSpPr>
          <p:cNvPr id="4" name="Brandline_LVC">
            <a:extLst>
              <a:ext uri="{FF2B5EF4-FFF2-40B4-BE49-F238E27FC236}">
                <a16:creationId xmlns:a16="http://schemas.microsoft.com/office/drawing/2014/main" id="{38CE4279-A215-0204-0CBE-67E5723FD16D}"/>
              </a:ext>
            </a:extLst>
          </p:cNvPr>
          <p:cNvSpPr/>
          <p:nvPr/>
        </p:nvSpPr>
        <p:spPr>
          <a:xfrm>
            <a:off x="4432300" y="818284"/>
            <a:ext cx="739187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A12A0-9788-DF6C-5F0B-E7D4B1C44D00}"/>
              </a:ext>
            </a:extLst>
          </p:cNvPr>
          <p:cNvSpPr>
            <a:spLocks noGrp="1"/>
          </p:cNvSpPr>
          <p:nvPr>
            <p:ph type="body" sz="quarter" idx="16"/>
          </p:nvPr>
        </p:nvSpPr>
        <p:spPr>
          <a:xfrm>
            <a:off x="734790" y="2695575"/>
            <a:ext cx="9533671" cy="4474174"/>
          </a:xfrm>
        </p:spPr>
        <p:txBody>
          <a:bodyPr/>
          <a:lstStyle/>
          <a:p>
            <a:pPr lvl="0">
              <a:lnSpc>
                <a:spcPct val="115000"/>
              </a:lnSpc>
            </a:pPr>
            <a:r>
              <a:rPr lang="en-US">
                <a:solidFill>
                  <a:srgbClr val="404040"/>
                </a:solidFill>
              </a:rPr>
              <a:t>Make use of lists, tuples, dictionaries, and sets to store, modify, and access data efficiently</a:t>
            </a:r>
          </a:p>
          <a:p>
            <a:pPr lvl="0">
              <a:lnSpc>
                <a:spcPct val="115000"/>
              </a:lnSpc>
            </a:pPr>
            <a:r>
              <a:rPr lang="en-US">
                <a:solidFill>
                  <a:srgbClr val="404040"/>
                </a:solidFill>
              </a:rPr>
              <a:t>Apply control flow statements to execute decisions and manage program logic dynamically</a:t>
            </a:r>
          </a:p>
          <a:p>
            <a:pPr lvl="0">
              <a:lnSpc>
                <a:spcPct val="115000"/>
              </a:lnSpc>
            </a:pPr>
            <a:r>
              <a:rPr lang="en-US">
                <a:solidFill>
                  <a:srgbClr val="404040"/>
                </a:solidFill>
              </a:rPr>
              <a:t>Utilize loops to automate repetitive tasks and iterate through data structures effectively</a:t>
            </a:r>
          </a:p>
          <a:p>
            <a:pPr lvl="0">
              <a:lnSpc>
                <a:spcPct val="115000"/>
              </a:lnSpc>
            </a:pPr>
            <a:r>
              <a:rPr lang="en-US">
                <a:solidFill>
                  <a:srgbClr val="404040"/>
                </a:solidFill>
              </a:rPr>
              <a:t>Define and use functions to modularize code, improve reusability, and enhance readability</a:t>
            </a:r>
          </a:p>
          <a:p>
            <a:pPr lvl="0">
              <a:lnSpc>
                <a:spcPct val="115000"/>
              </a:lnSpc>
            </a:pPr>
            <a:r>
              <a:rPr lang="en-US">
                <a:solidFill>
                  <a:srgbClr val="404040"/>
                </a:solidFill>
              </a:rPr>
              <a:t>Select the right data structure for different programming scenarios to optimize data handling</a:t>
            </a:r>
            <a:endParaRPr lang="en-US"/>
          </a:p>
        </p:txBody>
      </p:sp>
    </p:spTree>
    <p:custDataLst>
      <p:tags r:id="rId1"/>
    </p:custDataLst>
    <p:extLst>
      <p:ext uri="{BB962C8B-B14F-4D97-AF65-F5344CB8AC3E}">
        <p14:creationId xmlns:p14="http://schemas.microsoft.com/office/powerpoint/2010/main" val="1109232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3"/>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115000"/>
              </a:lnSpc>
              <a:buClr>
                <a:srgbClr val="000000"/>
              </a:buClr>
              <a:buSzPts val="1600"/>
            </a:pPr>
            <a:r>
              <a:rPr lang="en" sz="2800" b="1">
                <a:solidFill>
                  <a:srgbClr val="404040"/>
                </a:solidFill>
                <a:latin typeface="Open Sans" pitchFamily="2" charset="0"/>
                <a:ea typeface="Open Sans"/>
                <a:cs typeface="Open Sans"/>
                <a:sym typeface="Open Sans"/>
              </a:rPr>
              <a:t>Decision Control Structures </a:t>
            </a:r>
            <a:endParaRPr sz="2800" b="1">
              <a:solidFill>
                <a:srgbClr val="404040"/>
              </a:solidFill>
              <a:latin typeface="Open Sans" pitchFamily="2" charset="0"/>
              <a:ea typeface="Open Sans"/>
              <a:cs typeface="Open Sans"/>
              <a:sym typeface="Open Sans"/>
            </a:endParaRPr>
          </a:p>
        </p:txBody>
      </p:sp>
      <p:sp>
        <p:nvSpPr>
          <p:cNvPr id="338" name="Google Shape;338;p53"/>
          <p:cNvSpPr/>
          <p:nvPr/>
        </p:nvSpPr>
        <p:spPr>
          <a:xfrm>
            <a:off x="1269940" y="1522966"/>
            <a:ext cx="13716000" cy="1425296"/>
          </a:xfrm>
          <a:prstGeom prst="roundRect">
            <a:avLst>
              <a:gd name="adj" fmla="val 11839"/>
            </a:avLst>
          </a:prstGeom>
          <a:noFill/>
          <a:ln>
            <a:noFill/>
          </a:ln>
        </p:spPr>
        <p:txBody>
          <a:bodyPr spcFirstLastPara="1" wrap="square" lIns="91422" tIns="45689" rIns="91422" bIns="45689" anchor="t" anchorCtr="0">
            <a:noAutofit/>
          </a:bodyPr>
          <a:lstStyle/>
          <a:p>
            <a:pPr algn="ctr">
              <a:lnSpc>
                <a:spcPct val="115000"/>
              </a:lnSpc>
              <a:buClr>
                <a:srgbClr val="404040"/>
              </a:buClr>
              <a:buSzPts val="1200"/>
            </a:pPr>
            <a:r>
              <a:rPr lang="en" sz="2200">
                <a:solidFill>
                  <a:srgbClr val="404040"/>
                </a:solidFill>
                <a:latin typeface="Open Sans" pitchFamily="2" charset="0"/>
                <a:ea typeface="Open Sans"/>
                <a:cs typeface="Open Sans"/>
                <a:sym typeface="Open Sans"/>
              </a:rPr>
              <a:t>Python offers four types of decision control structures. They are: </a:t>
            </a:r>
            <a:endParaRPr sz="2200">
              <a:solidFill>
                <a:srgbClr val="404040"/>
              </a:solidFill>
              <a:latin typeface="Open Sans" pitchFamily="2" charset="0"/>
              <a:ea typeface="Open Sans"/>
              <a:cs typeface="Open Sans"/>
              <a:sym typeface="Open Sans"/>
            </a:endParaRPr>
          </a:p>
        </p:txBody>
      </p:sp>
      <p:grpSp>
        <p:nvGrpSpPr>
          <p:cNvPr id="339" name="Google Shape;339;p53"/>
          <p:cNvGrpSpPr/>
          <p:nvPr/>
        </p:nvGrpSpPr>
        <p:grpSpPr>
          <a:xfrm>
            <a:off x="4967822" y="6214163"/>
            <a:ext cx="2412896" cy="1362284"/>
            <a:chOff x="4286016" y="4693687"/>
            <a:chExt cx="2933475" cy="1488166"/>
          </a:xfrm>
        </p:grpSpPr>
        <p:sp>
          <p:nvSpPr>
            <p:cNvPr id="340" name="Google Shape;340;p53"/>
            <p:cNvSpPr/>
            <p:nvPr/>
          </p:nvSpPr>
          <p:spPr>
            <a:xfrm>
              <a:off x="4286016" y="5110265"/>
              <a:ext cx="1152128" cy="1071588"/>
            </a:xfrm>
            <a:prstGeom prst="roundRect">
              <a:avLst>
                <a:gd name="adj" fmla="val 16667"/>
              </a:avLst>
            </a:prstGeom>
            <a:solidFill>
              <a:srgbClr val="595959"/>
            </a:solidFill>
            <a:ln>
              <a:noFill/>
            </a:ln>
          </p:spPr>
          <p:txBody>
            <a:bodyPr spcFirstLastPara="1" wrap="square" lIns="91422" tIns="45689" rIns="91422" bIns="45689" anchor="ctr" anchorCtr="0">
              <a:noAutofit/>
            </a:bodyPr>
            <a:lstStyle/>
            <a:p>
              <a:pPr algn="ctr">
                <a:buClr>
                  <a:srgbClr val="000000"/>
                </a:buClr>
                <a:buSzPts val="1200"/>
              </a:pPr>
              <a:endParaRPr sz="2133">
                <a:solidFill>
                  <a:srgbClr val="FFFFFF"/>
                </a:solidFill>
                <a:latin typeface="Open Sans"/>
                <a:ea typeface="Open Sans"/>
                <a:cs typeface="Open Sans"/>
                <a:sym typeface="Open Sans"/>
              </a:endParaRPr>
            </a:p>
          </p:txBody>
        </p:sp>
        <p:sp>
          <p:nvSpPr>
            <p:cNvPr id="341" name="Google Shape;341;p53"/>
            <p:cNvSpPr/>
            <p:nvPr/>
          </p:nvSpPr>
          <p:spPr>
            <a:xfrm>
              <a:off x="4411179" y="4693687"/>
              <a:ext cx="2808312" cy="1368152"/>
            </a:xfrm>
            <a:prstGeom prst="roundRect">
              <a:avLst>
                <a:gd name="adj" fmla="val 16667"/>
              </a:avLst>
            </a:prstGeom>
            <a:solidFill>
              <a:srgbClr val="CF5C36"/>
            </a:solidFill>
            <a:ln>
              <a:noFill/>
            </a:ln>
          </p:spPr>
          <p:txBody>
            <a:bodyPr spcFirstLastPara="1" wrap="square" lIns="91422" tIns="45689" rIns="91422" bIns="45689" anchor="ctr" anchorCtr="0">
              <a:noAutofit/>
            </a:bodyPr>
            <a:lstStyle/>
            <a:p>
              <a:pPr algn="ctr">
                <a:buClr>
                  <a:srgbClr val="000000"/>
                </a:buClr>
                <a:buSzPts val="1200"/>
              </a:pPr>
              <a:r>
                <a:rPr lang="en" sz="2200">
                  <a:solidFill>
                    <a:srgbClr val="FFFFFF"/>
                  </a:solidFill>
                  <a:latin typeface="Open Sans"/>
                  <a:ea typeface="Open Sans"/>
                  <a:cs typeface="Open Sans"/>
                  <a:sym typeface="Open Sans"/>
                </a:rPr>
                <a:t>Nested-if statement</a:t>
              </a:r>
              <a:endParaRPr sz="2200">
                <a:solidFill>
                  <a:schemeClr val="dk1"/>
                </a:solidFill>
                <a:latin typeface="Calibri"/>
                <a:ea typeface="Calibri"/>
                <a:cs typeface="Calibri"/>
                <a:sym typeface="Calibri"/>
              </a:endParaRPr>
            </a:p>
          </p:txBody>
        </p:sp>
      </p:grpSp>
      <p:sp>
        <p:nvSpPr>
          <p:cNvPr id="342" name="Google Shape;342;p53"/>
          <p:cNvSpPr/>
          <p:nvPr/>
        </p:nvSpPr>
        <p:spPr>
          <a:xfrm>
            <a:off x="5008254" y="3140276"/>
            <a:ext cx="947669" cy="980942"/>
          </a:xfrm>
          <a:prstGeom prst="roundRect">
            <a:avLst>
              <a:gd name="adj" fmla="val 16667"/>
            </a:avLst>
          </a:prstGeom>
          <a:solidFill>
            <a:srgbClr val="595959"/>
          </a:solidFill>
          <a:ln>
            <a:noFill/>
          </a:ln>
        </p:spPr>
        <p:txBody>
          <a:bodyPr spcFirstLastPara="1" wrap="square" lIns="91422" tIns="45689" rIns="91422" bIns="45689" anchor="ctr" anchorCtr="0">
            <a:noAutofit/>
          </a:bodyPr>
          <a:lstStyle/>
          <a:p>
            <a:pPr algn="ctr">
              <a:buClr>
                <a:srgbClr val="000000"/>
              </a:buClr>
              <a:buSzPts val="1200"/>
            </a:pPr>
            <a:endParaRPr sz="2133">
              <a:solidFill>
                <a:srgbClr val="FFFFFF"/>
              </a:solidFill>
              <a:latin typeface="Open Sans"/>
              <a:ea typeface="Open Sans"/>
              <a:cs typeface="Open Sans"/>
              <a:sym typeface="Open Sans"/>
            </a:endParaRPr>
          </a:p>
        </p:txBody>
      </p:sp>
      <p:sp>
        <p:nvSpPr>
          <p:cNvPr id="343" name="Google Shape;343;p53"/>
          <p:cNvSpPr/>
          <p:nvPr/>
        </p:nvSpPr>
        <p:spPr>
          <a:xfrm>
            <a:off x="5100125" y="3250138"/>
            <a:ext cx="2309943" cy="1252421"/>
          </a:xfrm>
          <a:prstGeom prst="roundRect">
            <a:avLst>
              <a:gd name="adj" fmla="val 16667"/>
            </a:avLst>
          </a:prstGeom>
          <a:solidFill>
            <a:srgbClr val="3E989C"/>
          </a:solidFill>
          <a:ln>
            <a:noFill/>
          </a:ln>
        </p:spPr>
        <p:txBody>
          <a:bodyPr spcFirstLastPara="1" wrap="square" lIns="91422" tIns="45689" rIns="91422" bIns="45689" anchor="ctr" anchorCtr="0">
            <a:noAutofit/>
          </a:bodyPr>
          <a:lstStyle/>
          <a:p>
            <a:pPr algn="ctr">
              <a:lnSpc>
                <a:spcPct val="150000"/>
              </a:lnSpc>
              <a:buClr>
                <a:schemeClr val="lt1"/>
              </a:buClr>
              <a:buSzPts val="1200"/>
            </a:pPr>
            <a:r>
              <a:rPr lang="en" sz="2200">
                <a:solidFill>
                  <a:schemeClr val="lt1"/>
                </a:solidFill>
                <a:latin typeface="Open Sans"/>
                <a:ea typeface="Open Sans"/>
                <a:cs typeface="Open Sans"/>
                <a:sym typeface="Open Sans"/>
              </a:rPr>
              <a:t>If statement</a:t>
            </a:r>
            <a:endParaRPr sz="2200">
              <a:solidFill>
                <a:schemeClr val="lt1"/>
              </a:solidFill>
              <a:latin typeface="Open Sans"/>
              <a:ea typeface="Open Sans"/>
              <a:cs typeface="Open Sans"/>
              <a:sym typeface="Open Sans"/>
            </a:endParaRPr>
          </a:p>
        </p:txBody>
      </p:sp>
      <p:grpSp>
        <p:nvGrpSpPr>
          <p:cNvPr id="344" name="Google Shape;344;p53"/>
          <p:cNvGrpSpPr/>
          <p:nvPr/>
        </p:nvGrpSpPr>
        <p:grpSpPr>
          <a:xfrm>
            <a:off x="8836972" y="3137235"/>
            <a:ext cx="2412260" cy="1366153"/>
            <a:chOff x="8989931" y="1332434"/>
            <a:chExt cx="2932702" cy="1492392"/>
          </a:xfrm>
        </p:grpSpPr>
        <p:sp>
          <p:nvSpPr>
            <p:cNvPr id="345" name="Google Shape;345;p53"/>
            <p:cNvSpPr/>
            <p:nvPr/>
          </p:nvSpPr>
          <p:spPr>
            <a:xfrm>
              <a:off x="10770505" y="1332434"/>
              <a:ext cx="1152128" cy="1071588"/>
            </a:xfrm>
            <a:prstGeom prst="roundRect">
              <a:avLst>
                <a:gd name="adj" fmla="val 16667"/>
              </a:avLst>
            </a:prstGeom>
            <a:solidFill>
              <a:srgbClr val="595959"/>
            </a:solidFill>
            <a:ln>
              <a:noFill/>
            </a:ln>
          </p:spPr>
          <p:txBody>
            <a:bodyPr spcFirstLastPara="1" wrap="square" lIns="91422" tIns="45689" rIns="91422" bIns="45689" anchor="ctr" anchorCtr="0">
              <a:noAutofit/>
            </a:bodyPr>
            <a:lstStyle/>
            <a:p>
              <a:pPr algn="ctr">
                <a:buClr>
                  <a:srgbClr val="000000"/>
                </a:buClr>
                <a:buSzPts val="1200"/>
              </a:pPr>
              <a:endParaRPr sz="2133">
                <a:solidFill>
                  <a:srgbClr val="FFFFFF"/>
                </a:solidFill>
                <a:latin typeface="Open Sans"/>
                <a:ea typeface="Open Sans"/>
                <a:cs typeface="Open Sans"/>
                <a:sym typeface="Open Sans"/>
              </a:endParaRPr>
            </a:p>
          </p:txBody>
        </p:sp>
        <p:sp>
          <p:nvSpPr>
            <p:cNvPr id="346" name="Google Shape;346;p53"/>
            <p:cNvSpPr/>
            <p:nvPr/>
          </p:nvSpPr>
          <p:spPr>
            <a:xfrm>
              <a:off x="8989931" y="1456674"/>
              <a:ext cx="2808312" cy="1368152"/>
            </a:xfrm>
            <a:prstGeom prst="roundRect">
              <a:avLst>
                <a:gd name="adj" fmla="val 16667"/>
              </a:avLst>
            </a:prstGeom>
            <a:solidFill>
              <a:srgbClr val="FF8966"/>
            </a:solidFill>
            <a:ln>
              <a:noFill/>
            </a:ln>
          </p:spPr>
          <p:txBody>
            <a:bodyPr spcFirstLastPara="1" wrap="square" lIns="91422" tIns="45689" rIns="91422" bIns="45689" anchor="ctr" anchorCtr="0">
              <a:noAutofit/>
            </a:bodyPr>
            <a:lstStyle/>
            <a:p>
              <a:pPr algn="ctr">
                <a:buClr>
                  <a:srgbClr val="000000"/>
                </a:buClr>
                <a:buSzPts val="1200"/>
              </a:pPr>
              <a:r>
                <a:rPr lang="en" sz="2200">
                  <a:solidFill>
                    <a:srgbClr val="FFFFFF"/>
                  </a:solidFill>
                  <a:latin typeface="Open Sans"/>
                  <a:ea typeface="Open Sans"/>
                  <a:cs typeface="Open Sans"/>
                  <a:sym typeface="Open Sans"/>
                </a:rPr>
                <a:t>If-else statement</a:t>
              </a:r>
              <a:endParaRPr sz="2200">
                <a:solidFill>
                  <a:schemeClr val="dk1"/>
                </a:solidFill>
                <a:latin typeface="Calibri"/>
                <a:ea typeface="Calibri"/>
                <a:cs typeface="Calibri"/>
                <a:sym typeface="Calibri"/>
              </a:endParaRPr>
            </a:p>
          </p:txBody>
        </p:sp>
      </p:grpSp>
      <p:grpSp>
        <p:nvGrpSpPr>
          <p:cNvPr id="347" name="Google Shape;347;p53"/>
          <p:cNvGrpSpPr/>
          <p:nvPr/>
        </p:nvGrpSpPr>
        <p:grpSpPr>
          <a:xfrm>
            <a:off x="8883320" y="6238821"/>
            <a:ext cx="2404859" cy="1357934"/>
            <a:chOff x="9046279" y="4720625"/>
            <a:chExt cx="2923705" cy="1483414"/>
          </a:xfrm>
        </p:grpSpPr>
        <p:sp>
          <p:nvSpPr>
            <p:cNvPr id="348" name="Google Shape;348;p53"/>
            <p:cNvSpPr/>
            <p:nvPr/>
          </p:nvSpPr>
          <p:spPr>
            <a:xfrm>
              <a:off x="10817856" y="5132451"/>
              <a:ext cx="1152128" cy="1071588"/>
            </a:xfrm>
            <a:prstGeom prst="roundRect">
              <a:avLst>
                <a:gd name="adj" fmla="val 16667"/>
              </a:avLst>
            </a:prstGeom>
            <a:solidFill>
              <a:srgbClr val="595959"/>
            </a:solidFill>
            <a:ln>
              <a:noFill/>
            </a:ln>
          </p:spPr>
          <p:txBody>
            <a:bodyPr spcFirstLastPara="1" wrap="square" lIns="91422" tIns="45689" rIns="91422" bIns="45689" anchor="ctr" anchorCtr="0">
              <a:noAutofit/>
            </a:bodyPr>
            <a:lstStyle/>
            <a:p>
              <a:pPr algn="ctr">
                <a:buClr>
                  <a:srgbClr val="000000"/>
                </a:buClr>
                <a:buSzPts val="1200"/>
              </a:pPr>
              <a:endParaRPr sz="2133">
                <a:solidFill>
                  <a:srgbClr val="FFFFFF"/>
                </a:solidFill>
                <a:latin typeface="Open Sans"/>
                <a:ea typeface="Open Sans"/>
                <a:cs typeface="Open Sans"/>
                <a:sym typeface="Open Sans"/>
              </a:endParaRPr>
            </a:p>
          </p:txBody>
        </p:sp>
        <p:sp>
          <p:nvSpPr>
            <p:cNvPr id="349" name="Google Shape;349;p53"/>
            <p:cNvSpPr/>
            <p:nvPr/>
          </p:nvSpPr>
          <p:spPr>
            <a:xfrm>
              <a:off x="9046279" y="4720625"/>
              <a:ext cx="2808312" cy="1368152"/>
            </a:xfrm>
            <a:prstGeom prst="roundRect">
              <a:avLst>
                <a:gd name="adj" fmla="val 16667"/>
              </a:avLst>
            </a:prstGeom>
            <a:solidFill>
              <a:srgbClr val="0284EF"/>
            </a:solidFill>
            <a:ln>
              <a:noFill/>
            </a:ln>
          </p:spPr>
          <p:txBody>
            <a:bodyPr spcFirstLastPara="1" wrap="square" lIns="91422" tIns="45689" rIns="91422" bIns="45689" anchor="ctr" anchorCtr="0">
              <a:noAutofit/>
            </a:bodyPr>
            <a:lstStyle/>
            <a:p>
              <a:pPr algn="ctr">
                <a:buClr>
                  <a:srgbClr val="000000"/>
                </a:buClr>
                <a:buSzPts val="1200"/>
              </a:pPr>
              <a:r>
                <a:rPr lang="en" sz="2200">
                  <a:solidFill>
                    <a:srgbClr val="FFFFFF"/>
                  </a:solidFill>
                  <a:latin typeface="Open Sans"/>
                  <a:ea typeface="Open Sans"/>
                  <a:cs typeface="Open Sans"/>
                  <a:sym typeface="Open Sans"/>
                </a:rPr>
                <a:t>If-elif-else statement</a:t>
              </a:r>
              <a:endParaRPr sz="2200">
                <a:solidFill>
                  <a:schemeClr val="dk1"/>
                </a:solidFill>
                <a:latin typeface="Calibri"/>
                <a:ea typeface="Calibri"/>
                <a:cs typeface="Calibri"/>
                <a:sym typeface="Calibri"/>
              </a:endParaRPr>
            </a:p>
          </p:txBody>
        </p:sp>
      </p:grpSp>
      <p:sp>
        <p:nvSpPr>
          <p:cNvPr id="3" name="Brandline_LVC">
            <a:extLst>
              <a:ext uri="{FF2B5EF4-FFF2-40B4-BE49-F238E27FC236}">
                <a16:creationId xmlns:a16="http://schemas.microsoft.com/office/drawing/2014/main" id="{2C520099-85F3-EDED-0753-A221CB868D11}"/>
              </a:ext>
            </a:extLst>
          </p:cNvPr>
          <p:cNvSpPr/>
          <p:nvPr/>
        </p:nvSpPr>
        <p:spPr>
          <a:xfrm>
            <a:off x="5029200" y="869691"/>
            <a:ext cx="62072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4"/>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If Statement</a:t>
            </a:r>
            <a:endParaRPr sz="2800"/>
          </a:p>
        </p:txBody>
      </p:sp>
      <p:sp>
        <p:nvSpPr>
          <p:cNvPr id="356" name="Google Shape;356;p54"/>
          <p:cNvSpPr/>
          <p:nvPr/>
        </p:nvSpPr>
        <p:spPr>
          <a:xfrm>
            <a:off x="2704290" y="1497782"/>
            <a:ext cx="10466962" cy="953310"/>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404040"/>
              </a:buClr>
              <a:buSzPts val="1200"/>
            </a:pPr>
            <a:r>
              <a:rPr lang="en" sz="2200">
                <a:solidFill>
                  <a:srgbClr val="404040"/>
                </a:solidFill>
                <a:latin typeface="Open Sans" pitchFamily="2" charset="0"/>
                <a:ea typeface="Open Sans"/>
                <a:cs typeface="Open Sans"/>
                <a:sym typeface="Open Sans"/>
              </a:rPr>
              <a:t>Python uses the if statement to change the program's control flow.</a:t>
            </a:r>
            <a:endParaRPr sz="2200">
              <a:solidFill>
                <a:srgbClr val="404040"/>
              </a:solidFill>
              <a:latin typeface="Open Sans" pitchFamily="2" charset="0"/>
              <a:ea typeface="Calibri"/>
              <a:cs typeface="Calibri"/>
              <a:sym typeface="Calibri"/>
            </a:endParaRPr>
          </a:p>
          <a:p>
            <a:pPr algn="ctr">
              <a:lnSpc>
                <a:spcPct val="115000"/>
              </a:lnSpc>
              <a:buClr>
                <a:srgbClr val="404040"/>
              </a:buClr>
              <a:buSzPts val="1200"/>
            </a:pPr>
            <a:r>
              <a:rPr lang="en" sz="2200">
                <a:solidFill>
                  <a:srgbClr val="404040"/>
                </a:solidFill>
                <a:latin typeface="Open Sans" pitchFamily="2" charset="0"/>
                <a:ea typeface="Open Sans"/>
                <a:cs typeface="Open Sans"/>
                <a:sym typeface="Open Sans"/>
              </a:rPr>
              <a:t>The indentation marks the block of code.</a:t>
            </a:r>
            <a:endParaRPr sz="2200">
              <a:solidFill>
                <a:srgbClr val="404040"/>
              </a:solidFill>
              <a:latin typeface="Open Sans" pitchFamily="2" charset="0"/>
              <a:ea typeface="Calibri"/>
              <a:cs typeface="Calibri"/>
              <a:sym typeface="Calibri"/>
            </a:endParaRPr>
          </a:p>
        </p:txBody>
      </p:sp>
      <p:sp>
        <p:nvSpPr>
          <p:cNvPr id="357" name="Google Shape;357;p54"/>
          <p:cNvSpPr/>
          <p:nvPr/>
        </p:nvSpPr>
        <p:spPr>
          <a:xfrm>
            <a:off x="7088025" y="4379030"/>
            <a:ext cx="6926555" cy="1502416"/>
          </a:xfrm>
          <a:prstGeom prst="roundRect">
            <a:avLst>
              <a:gd name="adj" fmla="val 16667"/>
            </a:avLst>
          </a:prstGeom>
          <a:solidFill>
            <a:schemeClr val="lt1"/>
          </a:solidFill>
          <a:ln>
            <a:noFill/>
          </a:ln>
        </p:spPr>
        <p:txBody>
          <a:bodyPr spcFirstLastPara="1" wrap="square" lIns="91422" tIns="45689" rIns="91422" bIns="45689" anchor="ctr" anchorCtr="0">
            <a:noAutofit/>
          </a:bodyPr>
          <a:lstStyle/>
          <a:p>
            <a:pPr marL="338671" indent="-338671" algn="just">
              <a:lnSpc>
                <a:spcPct val="115000"/>
              </a:lnSpc>
              <a:buClr>
                <a:srgbClr val="404040"/>
              </a:buClr>
              <a:buSzPts val="1200"/>
              <a:buFont typeface="Arial"/>
              <a:buChar char="•"/>
            </a:pPr>
            <a:r>
              <a:rPr lang="en-US" sz="2200">
                <a:solidFill>
                  <a:srgbClr val="404040"/>
                </a:solidFill>
                <a:latin typeface="Open Sans" panose="020B0606030504020204" pitchFamily="34" charset="0"/>
                <a:ea typeface="Open Sans"/>
                <a:cs typeface="Open Sans"/>
                <a:sym typeface="Open Sans"/>
              </a:rPr>
              <a:t>A colon indicates the beginning of the block. </a:t>
            </a:r>
            <a:endParaRPr lang="en-US" sz="2200">
              <a:solidFill>
                <a:srgbClr val="404040"/>
              </a:solidFill>
              <a:latin typeface="Open Sans" panose="020B0606030504020204" pitchFamily="34" charset="0"/>
              <a:ea typeface="Calibri"/>
              <a:cs typeface="Calibri"/>
              <a:sym typeface="Calibri"/>
            </a:endParaRPr>
          </a:p>
          <a:p>
            <a:pPr marL="338671" indent="-338671" algn="just">
              <a:lnSpc>
                <a:spcPct val="115000"/>
              </a:lnSpc>
              <a:buClr>
                <a:srgbClr val="404040"/>
              </a:buClr>
              <a:buSzPts val="1200"/>
              <a:buFont typeface="Arial"/>
              <a:buChar char="•"/>
            </a:pPr>
            <a:r>
              <a:rPr lang="en-US" sz="2200">
                <a:solidFill>
                  <a:srgbClr val="404040"/>
                </a:solidFill>
                <a:latin typeface="Open Sans" panose="020B0606030504020204" pitchFamily="34" charset="0"/>
                <a:ea typeface="Open Sans"/>
                <a:cs typeface="Open Sans"/>
                <a:sym typeface="Open Sans"/>
              </a:rPr>
              <a:t>The block is usually indented by four spaces. </a:t>
            </a:r>
            <a:endParaRPr lang="en-US" sz="2200">
              <a:solidFill>
                <a:srgbClr val="404040"/>
              </a:solidFill>
              <a:latin typeface="Open Sans" panose="020B0606030504020204" pitchFamily="34" charset="0"/>
              <a:ea typeface="Calibri"/>
              <a:cs typeface="Calibri"/>
              <a:sym typeface="Calibri"/>
            </a:endParaRPr>
          </a:p>
          <a:p>
            <a:pPr marL="338671" indent="-338671">
              <a:lnSpc>
                <a:spcPct val="115000"/>
              </a:lnSpc>
              <a:buClr>
                <a:srgbClr val="000000"/>
              </a:buClr>
              <a:buSzPts val="1200"/>
              <a:buFont typeface="Arial"/>
              <a:buChar char="•"/>
            </a:pPr>
            <a:r>
              <a:rPr lang="en-US" sz="2200">
                <a:solidFill>
                  <a:srgbClr val="404040"/>
                </a:solidFill>
                <a:latin typeface="Open Sans" panose="020B0606030504020204" pitchFamily="34" charset="0"/>
                <a:ea typeface="Open Sans"/>
                <a:cs typeface="Open Sans"/>
                <a:sym typeface="Open Sans"/>
              </a:rPr>
              <a:t>Each statement within the block must have the same indentation.</a:t>
            </a:r>
            <a:endParaRPr lang="en-US" sz="2200">
              <a:solidFill>
                <a:srgbClr val="404040"/>
              </a:solidFill>
              <a:latin typeface="Open Sans" panose="020B0606030504020204" pitchFamily="34" charset="0"/>
              <a:ea typeface="Calibri"/>
              <a:cs typeface="Calibri"/>
              <a:sym typeface="Calibri"/>
            </a:endParaRPr>
          </a:p>
        </p:txBody>
      </p:sp>
      <p:grpSp>
        <p:nvGrpSpPr>
          <p:cNvPr id="358" name="Google Shape;358;p54"/>
          <p:cNvGrpSpPr/>
          <p:nvPr/>
        </p:nvGrpSpPr>
        <p:grpSpPr>
          <a:xfrm>
            <a:off x="2305857" y="3810000"/>
            <a:ext cx="4295383" cy="2383168"/>
            <a:chOff x="10799959" y="3604013"/>
            <a:chExt cx="4295383" cy="2383168"/>
          </a:xfrm>
        </p:grpSpPr>
        <p:grpSp>
          <p:nvGrpSpPr>
            <p:cNvPr id="359" name="Google Shape;359;p54"/>
            <p:cNvGrpSpPr/>
            <p:nvPr/>
          </p:nvGrpSpPr>
          <p:grpSpPr>
            <a:xfrm>
              <a:off x="10799959" y="3604013"/>
              <a:ext cx="4295383" cy="2383168"/>
              <a:chOff x="6047496" y="3603132"/>
              <a:chExt cx="4295383" cy="2383168"/>
            </a:xfrm>
          </p:grpSpPr>
          <p:sp>
            <p:nvSpPr>
              <p:cNvPr id="360" name="Google Shape;360;p54"/>
              <p:cNvSpPr/>
              <p:nvPr/>
            </p:nvSpPr>
            <p:spPr>
              <a:xfrm>
                <a:off x="6534282" y="3838411"/>
                <a:ext cx="3808597" cy="2147889"/>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361" name="Google Shape;361;p54"/>
              <p:cNvSpPr/>
              <p:nvPr/>
            </p:nvSpPr>
            <p:spPr>
              <a:xfrm>
                <a:off x="6047496" y="3603132"/>
                <a:ext cx="2937753" cy="476726"/>
              </a:xfrm>
              <a:prstGeom prst="roundRect">
                <a:avLst>
                  <a:gd name="adj" fmla="val 16667"/>
                </a:avLst>
              </a:prstGeom>
              <a:solidFill>
                <a:srgbClr val="2E75B5"/>
              </a:solidFill>
              <a:ln>
                <a:noFill/>
              </a:ln>
            </p:spPr>
            <p:txBody>
              <a:bodyPr spcFirstLastPara="1" wrap="square" lIns="91422" tIns="45689" rIns="91422" bIns="45689" anchor="t" anchorCtr="0">
                <a:noAutofit/>
              </a:bodyPr>
              <a:lstStyle/>
              <a:p>
                <a:pPr algn="ctr">
                  <a:buClr>
                    <a:schemeClr val="lt1"/>
                  </a:buClr>
                  <a:buSzPts val="1200"/>
                </a:pPr>
                <a:r>
                  <a:rPr lang="en" sz="2200">
                    <a:solidFill>
                      <a:schemeClr val="lt1"/>
                    </a:solidFill>
                    <a:latin typeface="Open Sans"/>
                    <a:ea typeface="Open Sans"/>
                    <a:cs typeface="Open Sans"/>
                    <a:sym typeface="Open Sans"/>
                  </a:rPr>
                  <a:t>Syntax</a:t>
                </a:r>
                <a:endParaRPr sz="2200">
                  <a:solidFill>
                    <a:schemeClr val="dk1"/>
                  </a:solidFill>
                  <a:latin typeface="Calibri"/>
                  <a:ea typeface="Calibri"/>
                  <a:cs typeface="Calibri"/>
                  <a:sym typeface="Calibri"/>
                </a:endParaRPr>
              </a:p>
            </p:txBody>
          </p:sp>
        </p:grpSp>
        <p:sp>
          <p:nvSpPr>
            <p:cNvPr id="362" name="Google Shape;362;p54"/>
            <p:cNvSpPr txBox="1"/>
            <p:nvPr/>
          </p:nvSpPr>
          <p:spPr>
            <a:xfrm>
              <a:off x="12268835" y="4221366"/>
              <a:ext cx="2147886" cy="1649620"/>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if condition:</a:t>
              </a:r>
              <a:endParaRPr sz="2200">
                <a:solidFill>
                  <a:srgbClr val="404040"/>
                </a:solidFill>
                <a:latin typeface="Open Sans" panose="020B0606030504020204" pitchFamily="34" charset="0"/>
                <a:ea typeface="Calibri"/>
                <a:cs typeface="Calibri"/>
                <a:sym typeface="Calibri"/>
              </a:endParaRPr>
            </a:p>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    statement</a:t>
              </a:r>
              <a:endParaRPr sz="2200">
                <a:solidFill>
                  <a:srgbClr val="404040"/>
                </a:solidFill>
                <a:latin typeface="Open Sans" panose="020B0606030504020204" pitchFamily="34" charset="0"/>
                <a:ea typeface="Calibri"/>
                <a:cs typeface="Calibri"/>
                <a:sym typeface="Calibri"/>
              </a:endParaRPr>
            </a:p>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    statement</a:t>
              </a:r>
              <a:endParaRPr sz="2200">
                <a:solidFill>
                  <a:srgbClr val="404040"/>
                </a:solidFill>
                <a:latin typeface="Open Sans" panose="020B0606030504020204" pitchFamily="34" charset="0"/>
                <a:ea typeface="Calibri"/>
                <a:cs typeface="Calibri"/>
                <a:sym typeface="Calibri"/>
              </a:endParaRPr>
            </a:p>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    ……. </a:t>
              </a:r>
              <a:endParaRPr sz="2200">
                <a:solidFill>
                  <a:srgbClr val="404040"/>
                </a:solidFill>
                <a:latin typeface="Open Sans" panose="020B0606030504020204" pitchFamily="34" charset="0"/>
                <a:ea typeface="Calibri"/>
                <a:cs typeface="Calibri"/>
                <a:sym typeface="Calibri"/>
              </a:endParaRPr>
            </a:p>
          </p:txBody>
        </p:sp>
      </p:grpSp>
      <p:sp>
        <p:nvSpPr>
          <p:cNvPr id="363" name="Google Shape;363;p54"/>
          <p:cNvSpPr/>
          <p:nvPr/>
        </p:nvSpPr>
        <p:spPr>
          <a:xfrm>
            <a:off x="6743700" y="816324"/>
            <a:ext cx="27762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5"/>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If Statement: Example </a:t>
            </a:r>
            <a:endParaRPr sz="2800"/>
          </a:p>
        </p:txBody>
      </p:sp>
      <p:sp>
        <p:nvSpPr>
          <p:cNvPr id="375" name="Google Shape;375;p55"/>
          <p:cNvSpPr/>
          <p:nvPr/>
        </p:nvSpPr>
        <p:spPr>
          <a:xfrm>
            <a:off x="5626101" y="816324"/>
            <a:ext cx="50225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5" name="BlueCodebox_Section">
            <a:extLst>
              <a:ext uri="{FF2B5EF4-FFF2-40B4-BE49-F238E27FC236}">
                <a16:creationId xmlns:a16="http://schemas.microsoft.com/office/drawing/2014/main" id="{DE5107FC-9F38-1C22-5F04-E00D31D8DB6C}"/>
              </a:ext>
            </a:extLst>
          </p:cNvPr>
          <p:cNvGrpSpPr/>
          <p:nvPr/>
        </p:nvGrpSpPr>
        <p:grpSpPr>
          <a:xfrm>
            <a:off x="2889250" y="2467958"/>
            <a:ext cx="10833100" cy="4415442"/>
            <a:chOff x="3147305" y="2395184"/>
            <a:chExt cx="10226085" cy="4645205"/>
          </a:xfrm>
        </p:grpSpPr>
        <p:grpSp>
          <p:nvGrpSpPr>
            <p:cNvPr id="9" name="BlueCodebox_BG">
              <a:extLst>
                <a:ext uri="{FF2B5EF4-FFF2-40B4-BE49-F238E27FC236}">
                  <a16:creationId xmlns:a16="http://schemas.microsoft.com/office/drawing/2014/main" id="{D7013481-DD24-9A4E-5F60-493184D72C44}"/>
                </a:ext>
              </a:extLst>
            </p:cNvPr>
            <p:cNvGrpSpPr/>
            <p:nvPr/>
          </p:nvGrpSpPr>
          <p:grpSpPr>
            <a:xfrm>
              <a:off x="3147305" y="2395184"/>
              <a:ext cx="10226085" cy="4645205"/>
              <a:chOff x="3223425" y="2776099"/>
              <a:chExt cx="8459700" cy="4208376"/>
            </a:xfrm>
          </p:grpSpPr>
          <p:sp>
            <p:nvSpPr>
              <p:cNvPr id="11" name="Google Shape;960;g6d2a1fd03f_0_289">
                <a:extLst>
                  <a:ext uri="{FF2B5EF4-FFF2-40B4-BE49-F238E27FC236}">
                    <a16:creationId xmlns:a16="http://schemas.microsoft.com/office/drawing/2014/main" id="{BB87D871-8994-8E2E-8333-ABF8E218C172}"/>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961;g6d2a1fd03f_0_289">
                <a:extLst>
                  <a:ext uri="{FF2B5EF4-FFF2-40B4-BE49-F238E27FC236}">
                    <a16:creationId xmlns:a16="http://schemas.microsoft.com/office/drawing/2014/main" id="{B00E0C51-1C0E-78A3-BDAD-38B3B5D0EF7B}"/>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62;g6d2a1fd03f_0_289">
                <a:extLst>
                  <a:ext uri="{FF2B5EF4-FFF2-40B4-BE49-F238E27FC236}">
                    <a16:creationId xmlns:a16="http://schemas.microsoft.com/office/drawing/2014/main" id="{003E880C-42AD-6973-1D79-C5E09F2050AE}"/>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Code">
              <a:extLst>
                <a:ext uri="{FF2B5EF4-FFF2-40B4-BE49-F238E27FC236}">
                  <a16:creationId xmlns:a16="http://schemas.microsoft.com/office/drawing/2014/main" id="{7BEAF0A4-5F7E-7F3A-7842-101CA42E3827}"/>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700" b="0" i="0" u="none" strike="noStrike" cap="none" err="1">
                  <a:latin typeface="Courier New"/>
                  <a:ea typeface="Courier New"/>
                  <a:cs typeface="Courier New"/>
                  <a:sym typeface="Courier New"/>
                </a:rPr>
                <a:t>inp</a:t>
              </a:r>
              <a:r>
                <a:rPr lang="fr-FR" sz="1700" b="0" i="0" u="none" strike="noStrike" cap="none">
                  <a:latin typeface="Courier New"/>
                  <a:ea typeface="Courier New"/>
                  <a:cs typeface="Courier New"/>
                  <a:sym typeface="Courier New"/>
                </a:rPr>
                <a:t> = input("</a:t>
              </a:r>
              <a:r>
                <a:rPr lang="fr-FR" sz="1700" b="0" i="0" u="none" strike="noStrike" cap="none" err="1">
                  <a:latin typeface="Courier New"/>
                  <a:ea typeface="Courier New"/>
                  <a:cs typeface="Courier New"/>
                  <a:sym typeface="Courier New"/>
                </a:rPr>
                <a:t>Nationality</a:t>
              </a:r>
              <a:r>
                <a:rPr lang="fr-FR" sz="1700" b="0" i="0" u="none" strike="noStrike" cap="none">
                  <a:latin typeface="Courier New"/>
                  <a:ea typeface="Courier New"/>
                  <a:cs typeface="Courier New"/>
                  <a:sym typeface="Courier New"/>
                </a:rPr>
                <a:t> ? ")</a:t>
              </a:r>
            </a:p>
            <a:p>
              <a:pPr marL="0" marR="0" lvl="0" indent="0" algn="l" rtl="0">
                <a:lnSpc>
                  <a:spcPct val="100000"/>
                </a:lnSpc>
                <a:spcBef>
                  <a:spcPts val="0"/>
                </a:spcBef>
                <a:spcAft>
                  <a:spcPts val="0"/>
                </a:spcAft>
                <a:buClr>
                  <a:srgbClr val="000000"/>
                </a:buClr>
                <a:buSzPts val="1200"/>
                <a:buFont typeface="Arial"/>
                <a:buNone/>
              </a:pPr>
              <a:endParaRPr lang="fr-FR"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fr-FR" sz="1700" b="0" i="0" u="none" strike="noStrike" cap="none">
                  <a:latin typeface="Courier New"/>
                  <a:ea typeface="Courier New"/>
                  <a:cs typeface="Courier New"/>
                  <a:sym typeface="Courier New"/>
                </a:rPr>
                <a:t>if </a:t>
              </a:r>
              <a:r>
                <a:rPr lang="fr-FR" sz="1700" b="0" i="0" u="none" strike="noStrike" cap="none" err="1">
                  <a:latin typeface="Courier New"/>
                  <a:ea typeface="Courier New"/>
                  <a:cs typeface="Courier New"/>
                  <a:sym typeface="Courier New"/>
                </a:rPr>
                <a:t>inp</a:t>
              </a:r>
              <a:r>
                <a:rPr lang="fr-FR" sz="1700" b="0" i="0" u="none" strike="noStrike" cap="none">
                  <a:latin typeface="Courier New"/>
                  <a:ea typeface="Courier New"/>
                  <a:cs typeface="Courier New"/>
                  <a:sym typeface="Courier New"/>
                </a:rPr>
                <a:t> == "French":</a:t>
              </a:r>
            </a:p>
            <a:p>
              <a:pPr marL="0" marR="0" lvl="0" indent="0" algn="l" rtl="0">
                <a:lnSpc>
                  <a:spcPct val="100000"/>
                </a:lnSpc>
                <a:spcBef>
                  <a:spcPts val="0"/>
                </a:spcBef>
                <a:spcAft>
                  <a:spcPts val="0"/>
                </a:spcAft>
                <a:buClr>
                  <a:srgbClr val="000000"/>
                </a:buClr>
                <a:buSzPts val="1200"/>
                <a:buFont typeface="Arial"/>
                <a:buNone/>
              </a:pPr>
              <a:r>
                <a:rPr lang="fr-FR" sz="1700" b="0" i="0" u="none" strike="noStrike" cap="none">
                  <a:latin typeface="Courier New"/>
                  <a:ea typeface="Courier New"/>
                  <a:cs typeface="Courier New"/>
                  <a:sym typeface="Courier New"/>
                </a:rPr>
                <a:t>    </a:t>
              </a:r>
              <a:r>
                <a:rPr lang="fr-FR" sz="1700" b="0" i="0" u="none" strike="noStrike" cap="none" err="1">
                  <a:latin typeface="Courier New"/>
                  <a:ea typeface="Courier New"/>
                  <a:cs typeface="Courier New"/>
                  <a:sym typeface="Courier New"/>
                </a:rPr>
                <a:t>print</a:t>
              </a:r>
              <a:r>
                <a:rPr lang="fr-FR" sz="1700" b="0" i="0" u="none" strike="noStrike" cap="none">
                  <a:latin typeface="Courier New"/>
                  <a:ea typeface="Courier New"/>
                  <a:cs typeface="Courier New"/>
                  <a:sym typeface="Courier New"/>
                </a:rPr>
                <a:t>("Préférez vous parler </a:t>
              </a:r>
              <a:r>
                <a:rPr lang="fr-FR" sz="1700" b="0" i="0" u="none" strike="noStrike" cap="none" err="1">
                  <a:latin typeface="Courier New"/>
                  <a:ea typeface="Courier New"/>
                  <a:cs typeface="Courier New"/>
                  <a:sym typeface="Courier New"/>
                </a:rPr>
                <a:t>francais</a:t>
              </a:r>
              <a:r>
                <a:rPr lang="fr-FR" sz="1700" b="0" i="0" u="none" strike="noStrike" cap="none">
                  <a:latin typeface="Courier New"/>
                  <a:ea typeface="Courier New"/>
                  <a:cs typeface="Courier New"/>
                  <a:sym typeface="Courier New"/>
                </a:rPr>
                <a:t>?")</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6"/>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If-Else Statement</a:t>
            </a:r>
            <a:endParaRPr sz="2800"/>
          </a:p>
        </p:txBody>
      </p:sp>
      <p:sp>
        <p:nvSpPr>
          <p:cNvPr id="382" name="Google Shape;382;p56"/>
          <p:cNvSpPr/>
          <p:nvPr/>
        </p:nvSpPr>
        <p:spPr>
          <a:xfrm>
            <a:off x="2154813" y="1414766"/>
            <a:ext cx="11946377" cy="953310"/>
          </a:xfrm>
          <a:prstGeom prst="roundRect">
            <a:avLst>
              <a:gd name="adj" fmla="val 16667"/>
            </a:avLst>
          </a:prstGeom>
          <a:solidFill>
            <a:srgbClr val="BBD6EE"/>
          </a:solid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pPr>
            <a:r>
              <a:rPr lang="en" sz="2200">
                <a:solidFill>
                  <a:srgbClr val="404040"/>
                </a:solidFill>
                <a:latin typeface="Open Sans" pitchFamily="2" charset="0"/>
                <a:ea typeface="Open Sans"/>
                <a:cs typeface="Open Sans"/>
                <a:sym typeface="Open Sans"/>
              </a:rPr>
              <a:t>This evaluates the condition and executes the</a:t>
            </a:r>
            <a:r>
              <a:rPr lang="en" sz="2200" i="1">
                <a:solidFill>
                  <a:srgbClr val="404040"/>
                </a:solidFill>
                <a:latin typeface="Open Sans" pitchFamily="2" charset="0"/>
                <a:ea typeface="Open Sans"/>
                <a:cs typeface="Open Sans"/>
                <a:sym typeface="Open Sans"/>
              </a:rPr>
              <a:t> if </a:t>
            </a:r>
            <a:r>
              <a:rPr lang="en" sz="2200">
                <a:solidFill>
                  <a:srgbClr val="404040"/>
                </a:solidFill>
                <a:latin typeface="Open Sans" pitchFamily="2" charset="0"/>
                <a:ea typeface="Open Sans"/>
                <a:cs typeface="Open Sans"/>
                <a:sym typeface="Open Sans"/>
              </a:rPr>
              <a:t>block only when the test condition is True. Otherwise, it executes the </a:t>
            </a:r>
            <a:r>
              <a:rPr lang="en" sz="2200" i="1">
                <a:solidFill>
                  <a:srgbClr val="404040"/>
                </a:solidFill>
                <a:latin typeface="Open Sans" pitchFamily="2" charset="0"/>
                <a:ea typeface="Open Sans"/>
                <a:cs typeface="Open Sans"/>
                <a:sym typeface="Open Sans"/>
              </a:rPr>
              <a:t>else</a:t>
            </a:r>
            <a:r>
              <a:rPr lang="en" sz="2200">
                <a:solidFill>
                  <a:srgbClr val="404040"/>
                </a:solidFill>
                <a:latin typeface="Open Sans" pitchFamily="2" charset="0"/>
                <a:ea typeface="Open Sans"/>
                <a:cs typeface="Open Sans"/>
                <a:sym typeface="Open Sans"/>
              </a:rPr>
              <a:t> block. </a:t>
            </a:r>
            <a:endParaRPr sz="2200">
              <a:solidFill>
                <a:srgbClr val="404040"/>
              </a:solidFill>
              <a:latin typeface="Open Sans" pitchFamily="2" charset="0"/>
              <a:ea typeface="Calibri"/>
              <a:cs typeface="Calibri"/>
              <a:sym typeface="Calibri"/>
            </a:endParaRPr>
          </a:p>
        </p:txBody>
      </p:sp>
      <p:sp>
        <p:nvSpPr>
          <p:cNvPr id="383" name="Google Shape;383;p56"/>
          <p:cNvSpPr/>
          <p:nvPr/>
        </p:nvSpPr>
        <p:spPr>
          <a:xfrm>
            <a:off x="3449046" y="6826500"/>
            <a:ext cx="9357909" cy="1050587"/>
          </a:xfrm>
          <a:prstGeom prst="roundRect">
            <a:avLst>
              <a:gd name="adj" fmla="val 16667"/>
            </a:avLst>
          </a:prstGeom>
          <a:solidFill>
            <a:schemeClr val="lt1"/>
          </a:solidFill>
          <a:ln>
            <a:noFill/>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 else statement is optional in the if-else construct.</a:t>
            </a:r>
            <a:endParaRPr sz="2200">
              <a:solidFill>
                <a:srgbClr val="404040"/>
              </a:solidFill>
              <a:latin typeface="Open Sans" panose="020B0606030504020204" pitchFamily="34" charset="0"/>
              <a:ea typeface="Calibri"/>
              <a:cs typeface="Calibri"/>
              <a:sym typeface="Calibri"/>
            </a:endParaRPr>
          </a:p>
        </p:txBody>
      </p:sp>
      <p:grpSp>
        <p:nvGrpSpPr>
          <p:cNvPr id="384" name="Google Shape;384;p56"/>
          <p:cNvGrpSpPr/>
          <p:nvPr/>
        </p:nvGrpSpPr>
        <p:grpSpPr>
          <a:xfrm>
            <a:off x="5980310" y="3105565"/>
            <a:ext cx="4295383" cy="3426843"/>
            <a:chOff x="6047496" y="3681170"/>
            <a:chExt cx="4295383" cy="2305130"/>
          </a:xfrm>
        </p:grpSpPr>
        <p:sp>
          <p:nvSpPr>
            <p:cNvPr id="385" name="Google Shape;385;p56"/>
            <p:cNvSpPr/>
            <p:nvPr/>
          </p:nvSpPr>
          <p:spPr>
            <a:xfrm>
              <a:off x="6534282" y="3838411"/>
              <a:ext cx="3808597" cy="2147889"/>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386" name="Google Shape;386;p56"/>
            <p:cNvSpPr/>
            <p:nvPr/>
          </p:nvSpPr>
          <p:spPr>
            <a:xfrm>
              <a:off x="6047496" y="3681170"/>
              <a:ext cx="2937753" cy="320649"/>
            </a:xfrm>
            <a:prstGeom prst="roundRect">
              <a:avLst>
                <a:gd name="adj" fmla="val 16667"/>
              </a:avLst>
            </a:prstGeom>
            <a:solidFill>
              <a:srgbClr val="2E75B5"/>
            </a:solidFill>
            <a:ln>
              <a:noFill/>
            </a:ln>
          </p:spPr>
          <p:txBody>
            <a:bodyPr spcFirstLastPara="1" wrap="square" lIns="91422" tIns="45689" rIns="91422" bIns="45689" anchor="ctr" anchorCtr="0">
              <a:noAutofit/>
            </a:bodyPr>
            <a:lstStyle/>
            <a:p>
              <a:pPr algn="ctr">
                <a:lnSpc>
                  <a:spcPct val="115000"/>
                </a:lnSpc>
                <a:buClr>
                  <a:schemeClr val="lt1"/>
                </a:buClr>
                <a:buSzPts val="1200"/>
              </a:pPr>
              <a:r>
                <a:rPr lang="en" sz="2200">
                  <a:solidFill>
                    <a:schemeClr val="bg1"/>
                  </a:solidFill>
                  <a:latin typeface="Open Sans" panose="020B0606030504020204" pitchFamily="34" charset="0"/>
                  <a:ea typeface="Open Sans"/>
                  <a:cs typeface="Open Sans"/>
                  <a:sym typeface="Open Sans"/>
                </a:rPr>
                <a:t>Syntax</a:t>
              </a:r>
              <a:endParaRPr sz="2200">
                <a:solidFill>
                  <a:schemeClr val="bg1"/>
                </a:solidFill>
                <a:latin typeface="Open Sans" panose="020B0606030504020204" pitchFamily="34" charset="0"/>
                <a:ea typeface="Calibri"/>
                <a:cs typeface="Calibri"/>
                <a:sym typeface="Calibri"/>
              </a:endParaRPr>
            </a:p>
          </p:txBody>
        </p:sp>
      </p:grpSp>
      <p:sp>
        <p:nvSpPr>
          <p:cNvPr id="387" name="Google Shape;387;p56"/>
          <p:cNvSpPr txBox="1"/>
          <p:nvPr/>
        </p:nvSpPr>
        <p:spPr>
          <a:xfrm>
            <a:off x="7449186" y="3876339"/>
            <a:ext cx="2404683" cy="2428294"/>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if condition:</a:t>
            </a:r>
            <a:endParaRPr sz="2200">
              <a:solidFill>
                <a:srgbClr val="404040"/>
              </a:solidFill>
              <a:latin typeface="Open Sans" panose="020B0606030504020204" pitchFamily="34" charset="0"/>
              <a:ea typeface="Calibri"/>
              <a:cs typeface="Calibri"/>
              <a:sym typeface="Calibri"/>
            </a:endParaRPr>
          </a:p>
          <a:p>
            <a:pPr>
              <a:lnSpc>
                <a:spcPct val="115000"/>
              </a:lnSpc>
            </a:pPr>
            <a:r>
              <a:rPr lang="en" sz="2200">
                <a:solidFill>
                  <a:srgbClr val="404040"/>
                </a:solidFill>
                <a:latin typeface="Open Sans" panose="020B0606030504020204" pitchFamily="34" charset="0"/>
                <a:ea typeface="Open Sans"/>
                <a:cs typeface="Open Sans"/>
                <a:sym typeface="Open Sans"/>
              </a:rPr>
              <a:t>    statement 1 </a:t>
            </a:r>
            <a:endParaRPr sz="2200">
              <a:solidFill>
                <a:srgbClr val="404040"/>
              </a:solidFill>
              <a:latin typeface="Open Sans" panose="020B0606030504020204" pitchFamily="34" charset="0"/>
              <a:ea typeface="Calibri"/>
              <a:cs typeface="Calibri"/>
              <a:sym typeface="Calibri"/>
            </a:endParaRPr>
          </a:p>
          <a:p>
            <a:pPr>
              <a:lnSpc>
                <a:spcPct val="115000"/>
              </a:lnSpc>
            </a:pPr>
            <a:r>
              <a:rPr lang="en" sz="2200">
                <a:solidFill>
                  <a:srgbClr val="404040"/>
                </a:solidFill>
                <a:latin typeface="Open Sans" panose="020B0606030504020204" pitchFamily="34" charset="0"/>
                <a:ea typeface="Open Sans"/>
                <a:cs typeface="Open Sans"/>
                <a:sym typeface="Open Sans"/>
              </a:rPr>
              <a:t>    statement 2</a:t>
            </a:r>
            <a:endParaRPr sz="2200">
              <a:solidFill>
                <a:srgbClr val="404040"/>
              </a:solidFill>
              <a:latin typeface="Open Sans" panose="020B0606030504020204" pitchFamily="34" charset="0"/>
              <a:ea typeface="Calibri"/>
              <a:cs typeface="Calibri"/>
              <a:sym typeface="Calibri"/>
            </a:endParaRPr>
          </a:p>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else:</a:t>
            </a:r>
            <a:endParaRPr sz="2200">
              <a:solidFill>
                <a:srgbClr val="404040"/>
              </a:solidFill>
              <a:latin typeface="Open Sans" panose="020B0606030504020204" pitchFamily="34" charset="0"/>
              <a:ea typeface="Calibri"/>
              <a:cs typeface="Calibri"/>
              <a:sym typeface="Calibri"/>
            </a:endParaRPr>
          </a:p>
          <a:p>
            <a:pPr>
              <a:lnSpc>
                <a:spcPct val="115000"/>
              </a:lnSpc>
            </a:pPr>
            <a:r>
              <a:rPr lang="en" sz="2200">
                <a:solidFill>
                  <a:srgbClr val="404040"/>
                </a:solidFill>
                <a:latin typeface="Open Sans" panose="020B0606030504020204" pitchFamily="34" charset="0"/>
                <a:ea typeface="Open Sans"/>
                <a:cs typeface="Open Sans"/>
                <a:sym typeface="Open Sans"/>
              </a:rPr>
              <a:t>    statement 3</a:t>
            </a:r>
            <a:endParaRPr sz="2200">
              <a:solidFill>
                <a:srgbClr val="404040"/>
              </a:solidFill>
              <a:latin typeface="Open Sans" panose="020B0606030504020204" pitchFamily="34" charset="0"/>
              <a:ea typeface="Calibri"/>
              <a:cs typeface="Calibri"/>
              <a:sym typeface="Calibri"/>
            </a:endParaRPr>
          </a:p>
          <a:p>
            <a:pPr>
              <a:lnSpc>
                <a:spcPct val="115000"/>
              </a:lnSpc>
            </a:pPr>
            <a:r>
              <a:rPr lang="en" sz="2200">
                <a:solidFill>
                  <a:srgbClr val="404040"/>
                </a:solidFill>
                <a:latin typeface="Open Sans" panose="020B0606030504020204" pitchFamily="34" charset="0"/>
                <a:ea typeface="Open Sans"/>
                <a:cs typeface="Open Sans"/>
                <a:sym typeface="Open Sans"/>
              </a:rPr>
              <a:t>    statement 4</a:t>
            </a:r>
            <a:endParaRPr sz="2200">
              <a:solidFill>
                <a:srgbClr val="404040"/>
              </a:solidFill>
              <a:latin typeface="Open Sans" panose="020B0606030504020204" pitchFamily="34" charset="0"/>
              <a:ea typeface="Calibri"/>
              <a:cs typeface="Calibri"/>
              <a:sym typeface="Calibri"/>
            </a:endParaRPr>
          </a:p>
        </p:txBody>
      </p:sp>
      <p:sp>
        <p:nvSpPr>
          <p:cNvPr id="388" name="Google Shape;388;p56"/>
          <p:cNvSpPr/>
          <p:nvPr/>
        </p:nvSpPr>
        <p:spPr>
          <a:xfrm>
            <a:off x="6235700" y="816324"/>
            <a:ext cx="378428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7"/>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If-Else Statement: Example </a:t>
            </a:r>
            <a:endParaRPr sz="2800"/>
          </a:p>
        </p:txBody>
      </p:sp>
      <p:sp>
        <p:nvSpPr>
          <p:cNvPr id="399" name="Google Shape;399;p57"/>
          <p:cNvSpPr/>
          <p:nvPr/>
        </p:nvSpPr>
        <p:spPr>
          <a:xfrm>
            <a:off x="5118099" y="816324"/>
            <a:ext cx="603059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8" name="BlueCodebox_Section">
            <a:extLst>
              <a:ext uri="{FF2B5EF4-FFF2-40B4-BE49-F238E27FC236}">
                <a16:creationId xmlns:a16="http://schemas.microsoft.com/office/drawing/2014/main" id="{CC0BAC01-F3D7-A744-4399-3CBAE374E0E6}"/>
              </a:ext>
            </a:extLst>
          </p:cNvPr>
          <p:cNvGrpSpPr/>
          <p:nvPr/>
        </p:nvGrpSpPr>
        <p:grpSpPr>
          <a:xfrm>
            <a:off x="2889250" y="2467958"/>
            <a:ext cx="10833100" cy="4415442"/>
            <a:chOff x="3147305" y="2395184"/>
            <a:chExt cx="10226085" cy="4645205"/>
          </a:xfrm>
        </p:grpSpPr>
        <p:grpSp>
          <p:nvGrpSpPr>
            <p:cNvPr id="9" name="BlueCodebox_BG">
              <a:extLst>
                <a:ext uri="{FF2B5EF4-FFF2-40B4-BE49-F238E27FC236}">
                  <a16:creationId xmlns:a16="http://schemas.microsoft.com/office/drawing/2014/main" id="{C521D57A-6AA9-9D41-0AA0-3562A6CE829D}"/>
                </a:ext>
              </a:extLst>
            </p:cNvPr>
            <p:cNvGrpSpPr/>
            <p:nvPr/>
          </p:nvGrpSpPr>
          <p:grpSpPr>
            <a:xfrm>
              <a:off x="3147305" y="2395184"/>
              <a:ext cx="10226085" cy="4645205"/>
              <a:chOff x="3223425" y="2776099"/>
              <a:chExt cx="8459700" cy="4208376"/>
            </a:xfrm>
          </p:grpSpPr>
          <p:sp>
            <p:nvSpPr>
              <p:cNvPr id="11" name="Google Shape;960;g6d2a1fd03f_0_289">
                <a:extLst>
                  <a:ext uri="{FF2B5EF4-FFF2-40B4-BE49-F238E27FC236}">
                    <a16:creationId xmlns:a16="http://schemas.microsoft.com/office/drawing/2014/main" id="{0C2C35F8-1A66-AB06-EEA7-3806F5D01051}"/>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961;g6d2a1fd03f_0_289">
                <a:extLst>
                  <a:ext uri="{FF2B5EF4-FFF2-40B4-BE49-F238E27FC236}">
                    <a16:creationId xmlns:a16="http://schemas.microsoft.com/office/drawing/2014/main" id="{4390E853-B62D-A8AC-6BC7-0450C2D12EC7}"/>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62;g6d2a1fd03f_0_289">
                <a:extLst>
                  <a:ext uri="{FF2B5EF4-FFF2-40B4-BE49-F238E27FC236}">
                    <a16:creationId xmlns:a16="http://schemas.microsoft.com/office/drawing/2014/main" id="{6F9E0A18-49B5-4524-6A32-44B6ABA011EB}"/>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Code">
              <a:extLst>
                <a:ext uri="{FF2B5EF4-FFF2-40B4-BE49-F238E27FC236}">
                  <a16:creationId xmlns:a16="http://schemas.microsoft.com/office/drawing/2014/main" id="{AE6BCB70-FFAC-1CAB-EF81-83F3623CB984}"/>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num = int(input('Enter a number : '))</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if num &gt; 0:</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print(num, 'is a positive number.')</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else:</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print(num, 'is a negative number.')</a:t>
              </a: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8"/>
          <p:cNvSpPr/>
          <p:nvPr/>
        </p:nvSpPr>
        <p:spPr>
          <a:xfrm>
            <a:off x="2198621" y="1438586"/>
            <a:ext cx="11858761" cy="953310"/>
          </a:xfrm>
          <a:prstGeom prst="roundRect">
            <a:avLst>
              <a:gd name="adj" fmla="val 16667"/>
            </a:avLst>
          </a:prstGeom>
          <a:solidFill>
            <a:srgbClr val="BBD6EE"/>
          </a:solid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pPr>
            <a:r>
              <a:rPr lang="en" sz="2200">
                <a:solidFill>
                  <a:srgbClr val="404040"/>
                </a:solidFill>
                <a:latin typeface="Open Sans" pitchFamily="2" charset="0"/>
                <a:ea typeface="Open Sans"/>
                <a:cs typeface="Open Sans"/>
                <a:sym typeface="Open Sans"/>
              </a:rPr>
              <a:t>This allows checking multiple conditions. If the </a:t>
            </a:r>
            <a:r>
              <a:rPr lang="en" sz="2200" i="1">
                <a:solidFill>
                  <a:srgbClr val="404040"/>
                </a:solidFill>
                <a:latin typeface="Open Sans" pitchFamily="2" charset="0"/>
                <a:ea typeface="Open Sans"/>
                <a:cs typeface="Open Sans"/>
                <a:sym typeface="Open Sans"/>
              </a:rPr>
              <a:t>if</a:t>
            </a:r>
            <a:r>
              <a:rPr lang="en" sz="2200">
                <a:solidFill>
                  <a:srgbClr val="404040"/>
                </a:solidFill>
                <a:latin typeface="Open Sans" pitchFamily="2" charset="0"/>
                <a:ea typeface="Open Sans"/>
                <a:cs typeface="Open Sans"/>
                <a:sym typeface="Open Sans"/>
              </a:rPr>
              <a:t> condition is False, it checks the next </a:t>
            </a:r>
            <a:r>
              <a:rPr lang="en" sz="2200" i="1">
                <a:solidFill>
                  <a:srgbClr val="404040"/>
                </a:solidFill>
                <a:latin typeface="Open Sans" pitchFamily="2" charset="0"/>
                <a:ea typeface="Open Sans"/>
                <a:cs typeface="Open Sans"/>
                <a:sym typeface="Open Sans"/>
              </a:rPr>
              <a:t>elif</a:t>
            </a:r>
            <a:r>
              <a:rPr lang="en" sz="2200">
                <a:solidFill>
                  <a:srgbClr val="404040"/>
                </a:solidFill>
                <a:latin typeface="Open Sans" pitchFamily="2" charset="0"/>
                <a:ea typeface="Open Sans"/>
                <a:cs typeface="Open Sans"/>
                <a:sym typeface="Open Sans"/>
              </a:rPr>
              <a:t> condition, and so on.</a:t>
            </a:r>
            <a:endParaRPr sz="2200">
              <a:solidFill>
                <a:srgbClr val="404040"/>
              </a:solidFill>
              <a:latin typeface="Open Sans" pitchFamily="2" charset="0"/>
              <a:ea typeface="Calibri"/>
              <a:cs typeface="Calibri"/>
              <a:sym typeface="Calibri"/>
            </a:endParaRPr>
          </a:p>
        </p:txBody>
      </p:sp>
      <p:sp>
        <p:nvSpPr>
          <p:cNvPr id="406" name="Google Shape;406;p58"/>
          <p:cNvSpPr/>
          <p:nvPr/>
        </p:nvSpPr>
        <p:spPr>
          <a:xfrm>
            <a:off x="1951326" y="7252367"/>
            <a:ext cx="12353348" cy="1050587"/>
          </a:xfrm>
          <a:prstGeom prst="roundRect">
            <a:avLst>
              <a:gd name="adj" fmla="val 16667"/>
            </a:avLst>
          </a:prstGeom>
          <a:solidFill>
            <a:schemeClr val="lt1"/>
          </a:solidFill>
          <a:ln>
            <a:noFill/>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itchFamily="2" charset="0"/>
                <a:ea typeface="Open Sans"/>
                <a:cs typeface="Open Sans"/>
                <a:sym typeface="Open Sans"/>
              </a:rPr>
              <a:t>Only one block among the if-elif-else blocks is executed.</a:t>
            </a:r>
          </a:p>
          <a:p>
            <a:pPr algn="ctr">
              <a:lnSpc>
                <a:spcPct val="115000"/>
              </a:lnSpc>
              <a:buClr>
                <a:srgbClr val="3F3F3F"/>
              </a:buClr>
              <a:buSzPts val="1200"/>
            </a:pPr>
            <a:r>
              <a:rPr lang="en" sz="2200">
                <a:solidFill>
                  <a:srgbClr val="404040"/>
                </a:solidFill>
                <a:latin typeface="Open Sans" pitchFamily="2" charset="0"/>
                <a:ea typeface="Open Sans"/>
                <a:cs typeface="Open Sans"/>
                <a:sym typeface="Open Sans"/>
              </a:rPr>
              <a:t>If all conditions are False, the else block is executed.</a:t>
            </a:r>
            <a:endParaRPr sz="2200">
              <a:solidFill>
                <a:srgbClr val="404040"/>
              </a:solidFill>
              <a:latin typeface="Open Sans" pitchFamily="2" charset="0"/>
              <a:ea typeface="Calibri"/>
              <a:cs typeface="Calibri"/>
              <a:sym typeface="Calibri"/>
            </a:endParaRPr>
          </a:p>
        </p:txBody>
      </p:sp>
      <p:grpSp>
        <p:nvGrpSpPr>
          <p:cNvPr id="407" name="Google Shape;407;p58"/>
          <p:cNvGrpSpPr/>
          <p:nvPr/>
        </p:nvGrpSpPr>
        <p:grpSpPr>
          <a:xfrm>
            <a:off x="5980309" y="3020445"/>
            <a:ext cx="5049641" cy="3970906"/>
            <a:chOff x="5980308" y="3720004"/>
            <a:chExt cx="4645922" cy="3924303"/>
          </a:xfrm>
        </p:grpSpPr>
        <p:grpSp>
          <p:nvGrpSpPr>
            <p:cNvPr id="408" name="Google Shape;408;p58"/>
            <p:cNvGrpSpPr/>
            <p:nvPr/>
          </p:nvGrpSpPr>
          <p:grpSpPr>
            <a:xfrm>
              <a:off x="5980308" y="3720004"/>
              <a:ext cx="4645922" cy="3924303"/>
              <a:chOff x="6047496" y="3681156"/>
              <a:chExt cx="4645922" cy="2639757"/>
            </a:xfrm>
          </p:grpSpPr>
          <p:sp>
            <p:nvSpPr>
              <p:cNvPr id="409" name="Google Shape;409;p58"/>
              <p:cNvSpPr/>
              <p:nvPr/>
            </p:nvSpPr>
            <p:spPr>
              <a:xfrm>
                <a:off x="6534282" y="3838411"/>
                <a:ext cx="4159136" cy="2482502"/>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410" name="Google Shape;410;p58"/>
              <p:cNvSpPr/>
              <p:nvPr/>
            </p:nvSpPr>
            <p:spPr>
              <a:xfrm>
                <a:off x="6047496" y="3681156"/>
                <a:ext cx="2937753" cy="320679"/>
              </a:xfrm>
              <a:prstGeom prst="roundRect">
                <a:avLst>
                  <a:gd name="adj" fmla="val 16667"/>
                </a:avLst>
              </a:prstGeom>
              <a:solidFill>
                <a:srgbClr val="2E75B5"/>
              </a:solidFill>
              <a:ln>
                <a:noFill/>
              </a:ln>
            </p:spPr>
            <p:txBody>
              <a:bodyPr spcFirstLastPara="1" wrap="square" lIns="91422" tIns="45689" rIns="91422" bIns="45689" anchor="ctr" anchorCtr="0">
                <a:noAutofit/>
              </a:bodyPr>
              <a:lstStyle/>
              <a:p>
                <a:pPr algn="ctr">
                  <a:buClr>
                    <a:schemeClr val="lt1"/>
                  </a:buClr>
                  <a:buSzPts val="1200"/>
                </a:pPr>
                <a:r>
                  <a:rPr lang="en" sz="2200">
                    <a:solidFill>
                      <a:schemeClr val="lt1"/>
                    </a:solidFill>
                    <a:latin typeface="Open Sans"/>
                    <a:ea typeface="Open Sans"/>
                    <a:cs typeface="Open Sans"/>
                    <a:sym typeface="Open Sans"/>
                  </a:rPr>
                  <a:t>Syntax</a:t>
                </a:r>
                <a:endParaRPr sz="2200">
                  <a:solidFill>
                    <a:schemeClr val="dk1"/>
                  </a:solidFill>
                  <a:latin typeface="Calibri"/>
                  <a:ea typeface="Calibri"/>
                  <a:cs typeface="Calibri"/>
                  <a:sym typeface="Calibri"/>
                </a:endParaRPr>
              </a:p>
            </p:txBody>
          </p:sp>
        </p:grpSp>
        <p:sp>
          <p:nvSpPr>
            <p:cNvPr id="411" name="Google Shape;411;p58"/>
            <p:cNvSpPr txBox="1"/>
            <p:nvPr/>
          </p:nvSpPr>
          <p:spPr>
            <a:xfrm>
              <a:off x="7375645" y="4280320"/>
              <a:ext cx="2900046" cy="3206969"/>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404040"/>
                  </a:solidFill>
                  <a:latin typeface="Open Sans" pitchFamily="2" charset="0"/>
                  <a:ea typeface="Open Sans"/>
                  <a:cs typeface="Open Sans"/>
                  <a:sym typeface="Open Sans"/>
                </a:rPr>
                <a:t>if condition 1:</a:t>
              </a:r>
              <a:endParaRPr sz="2200">
                <a:solidFill>
                  <a:srgbClr val="404040"/>
                </a:solidFill>
                <a:latin typeface="Open Sans" pitchFamily="2" charset="0"/>
                <a:ea typeface="Calibri"/>
                <a:cs typeface="Calibri"/>
                <a:sym typeface="Calibri"/>
              </a:endParaRPr>
            </a:p>
            <a:p>
              <a:pPr>
                <a:lnSpc>
                  <a:spcPct val="115000"/>
                </a:lnSpc>
              </a:pPr>
              <a:r>
                <a:rPr lang="en" sz="2200">
                  <a:solidFill>
                    <a:srgbClr val="404040"/>
                  </a:solidFill>
                  <a:latin typeface="Open Sans" pitchFamily="2" charset="0"/>
                  <a:ea typeface="Open Sans"/>
                  <a:cs typeface="Open Sans"/>
                  <a:sym typeface="Open Sans"/>
                </a:rPr>
                <a:t>     statement</a:t>
              </a:r>
              <a:endParaRPr sz="2200">
                <a:solidFill>
                  <a:srgbClr val="404040"/>
                </a:solidFill>
                <a:latin typeface="Open Sans" pitchFamily="2" charset="0"/>
                <a:ea typeface="Calibri"/>
                <a:cs typeface="Calibri"/>
                <a:sym typeface="Calibri"/>
              </a:endParaRPr>
            </a:p>
            <a:p>
              <a:pPr>
                <a:lnSpc>
                  <a:spcPct val="115000"/>
                </a:lnSpc>
                <a:buClr>
                  <a:srgbClr val="3F3F3F"/>
                </a:buClr>
                <a:buSzPts val="1200"/>
              </a:pPr>
              <a:r>
                <a:rPr lang="en" sz="2200">
                  <a:solidFill>
                    <a:srgbClr val="404040"/>
                  </a:solidFill>
                  <a:latin typeface="Open Sans" pitchFamily="2" charset="0"/>
                  <a:ea typeface="Open Sans"/>
                  <a:cs typeface="Open Sans"/>
                  <a:sym typeface="Open Sans"/>
                </a:rPr>
                <a:t>elif condition 2:</a:t>
              </a:r>
              <a:endParaRPr sz="2200">
                <a:solidFill>
                  <a:srgbClr val="404040"/>
                </a:solidFill>
                <a:latin typeface="Open Sans" pitchFamily="2" charset="0"/>
                <a:ea typeface="Calibri"/>
                <a:cs typeface="Calibri"/>
                <a:sym typeface="Calibri"/>
              </a:endParaRPr>
            </a:p>
            <a:p>
              <a:pPr>
                <a:lnSpc>
                  <a:spcPct val="115000"/>
                </a:lnSpc>
              </a:pPr>
              <a:r>
                <a:rPr lang="en" sz="2200">
                  <a:solidFill>
                    <a:srgbClr val="404040"/>
                  </a:solidFill>
                  <a:latin typeface="Open Sans" pitchFamily="2" charset="0"/>
                  <a:ea typeface="Open Sans"/>
                  <a:cs typeface="Open Sans"/>
                  <a:sym typeface="Open Sans"/>
                </a:rPr>
                <a:t>     statement</a:t>
              </a:r>
              <a:endParaRPr sz="2200">
                <a:solidFill>
                  <a:srgbClr val="404040"/>
                </a:solidFill>
                <a:latin typeface="Open Sans" pitchFamily="2" charset="0"/>
                <a:ea typeface="Calibri"/>
                <a:cs typeface="Calibri"/>
                <a:sym typeface="Calibri"/>
              </a:endParaRPr>
            </a:p>
            <a:p>
              <a:pPr>
                <a:lnSpc>
                  <a:spcPct val="115000"/>
                </a:lnSpc>
                <a:buClr>
                  <a:srgbClr val="3F3F3F"/>
                </a:buClr>
                <a:buSzPts val="1200"/>
              </a:pPr>
              <a:r>
                <a:rPr lang="en" sz="2200">
                  <a:solidFill>
                    <a:srgbClr val="404040"/>
                  </a:solidFill>
                  <a:latin typeface="Open Sans" pitchFamily="2" charset="0"/>
                  <a:ea typeface="Open Sans"/>
                  <a:cs typeface="Open Sans"/>
                  <a:sym typeface="Open Sans"/>
                </a:rPr>
                <a:t>elif condition 3:</a:t>
              </a:r>
              <a:endParaRPr sz="2200">
                <a:solidFill>
                  <a:srgbClr val="404040"/>
                </a:solidFill>
                <a:latin typeface="Open Sans" pitchFamily="2" charset="0"/>
                <a:ea typeface="Calibri"/>
                <a:cs typeface="Calibri"/>
                <a:sym typeface="Calibri"/>
              </a:endParaRPr>
            </a:p>
            <a:p>
              <a:pPr>
                <a:lnSpc>
                  <a:spcPct val="115000"/>
                </a:lnSpc>
              </a:pPr>
              <a:r>
                <a:rPr lang="en" sz="2200">
                  <a:solidFill>
                    <a:srgbClr val="404040"/>
                  </a:solidFill>
                  <a:latin typeface="Open Sans" pitchFamily="2" charset="0"/>
                  <a:ea typeface="Open Sans"/>
                  <a:cs typeface="Open Sans"/>
                  <a:sym typeface="Open Sans"/>
                </a:rPr>
                <a:t>     statement</a:t>
              </a:r>
              <a:endParaRPr sz="2200">
                <a:solidFill>
                  <a:srgbClr val="404040"/>
                </a:solidFill>
                <a:latin typeface="Open Sans" pitchFamily="2" charset="0"/>
                <a:ea typeface="Calibri"/>
                <a:cs typeface="Calibri"/>
                <a:sym typeface="Calibri"/>
              </a:endParaRPr>
            </a:p>
            <a:p>
              <a:pPr>
                <a:lnSpc>
                  <a:spcPct val="115000"/>
                </a:lnSpc>
                <a:buClr>
                  <a:srgbClr val="3F3F3F"/>
                </a:buClr>
                <a:buSzPts val="1200"/>
              </a:pPr>
              <a:r>
                <a:rPr lang="en" sz="2200">
                  <a:solidFill>
                    <a:srgbClr val="404040"/>
                  </a:solidFill>
                  <a:latin typeface="Open Sans" pitchFamily="2" charset="0"/>
                  <a:ea typeface="Open Sans"/>
                  <a:cs typeface="Open Sans"/>
                  <a:sym typeface="Open Sans"/>
                </a:rPr>
                <a:t>else:</a:t>
              </a:r>
              <a:endParaRPr sz="2200">
                <a:solidFill>
                  <a:srgbClr val="404040"/>
                </a:solidFill>
                <a:latin typeface="Open Sans" pitchFamily="2" charset="0"/>
                <a:ea typeface="Calibri"/>
                <a:cs typeface="Calibri"/>
                <a:sym typeface="Calibri"/>
              </a:endParaRPr>
            </a:p>
            <a:p>
              <a:pPr>
                <a:lnSpc>
                  <a:spcPct val="115000"/>
                </a:lnSpc>
              </a:pPr>
              <a:r>
                <a:rPr lang="en" sz="2200">
                  <a:solidFill>
                    <a:srgbClr val="404040"/>
                  </a:solidFill>
                  <a:latin typeface="Open Sans" pitchFamily="2" charset="0"/>
                  <a:ea typeface="Open Sans"/>
                  <a:cs typeface="Open Sans"/>
                  <a:sym typeface="Open Sans"/>
                </a:rPr>
                <a:t>     statement</a:t>
              </a:r>
              <a:endParaRPr sz="2200">
                <a:solidFill>
                  <a:srgbClr val="404040"/>
                </a:solidFill>
                <a:latin typeface="Open Sans" pitchFamily="2" charset="0"/>
                <a:ea typeface="Calibri"/>
                <a:cs typeface="Calibri"/>
                <a:sym typeface="Calibri"/>
              </a:endParaRPr>
            </a:p>
          </p:txBody>
        </p:sp>
      </p:grpSp>
      <p:sp>
        <p:nvSpPr>
          <p:cNvPr id="412" name="Google Shape;412;p58"/>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pPr>
              <a:lnSpc>
                <a:spcPct val="115000"/>
              </a:lnSpc>
            </a:pPr>
            <a:r>
              <a:rPr lang="en" sz="2800">
                <a:solidFill>
                  <a:srgbClr val="404040"/>
                </a:solidFill>
                <a:latin typeface="Open Sans" pitchFamily="2" charset="0"/>
              </a:rPr>
              <a:t>If-Elif-Else Statement</a:t>
            </a:r>
            <a:endParaRPr sz="2800">
              <a:solidFill>
                <a:srgbClr val="404040"/>
              </a:solidFill>
              <a:latin typeface="Open Sans" pitchFamily="2" charset="0"/>
            </a:endParaRPr>
          </a:p>
        </p:txBody>
      </p:sp>
      <p:sp>
        <p:nvSpPr>
          <p:cNvPr id="413" name="Google Shape;413;p58"/>
          <p:cNvSpPr/>
          <p:nvPr/>
        </p:nvSpPr>
        <p:spPr>
          <a:xfrm>
            <a:off x="5816601" y="816324"/>
            <a:ext cx="461772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9"/>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If-Elif-Else Statement: Example</a:t>
            </a:r>
            <a:endParaRPr sz="2800"/>
          </a:p>
        </p:txBody>
      </p:sp>
      <p:sp>
        <p:nvSpPr>
          <p:cNvPr id="422" name="Google Shape;422;p59"/>
          <p:cNvSpPr/>
          <p:nvPr/>
        </p:nvSpPr>
        <p:spPr>
          <a:xfrm>
            <a:off x="4762499" y="816324"/>
            <a:ext cx="674893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8" name="BlueCodebox_Section">
            <a:extLst>
              <a:ext uri="{FF2B5EF4-FFF2-40B4-BE49-F238E27FC236}">
                <a16:creationId xmlns:a16="http://schemas.microsoft.com/office/drawing/2014/main" id="{69C8550C-D422-A179-01D9-ECC9B57D4058}"/>
              </a:ext>
            </a:extLst>
          </p:cNvPr>
          <p:cNvGrpSpPr/>
          <p:nvPr/>
        </p:nvGrpSpPr>
        <p:grpSpPr>
          <a:xfrm>
            <a:off x="3079750" y="2480658"/>
            <a:ext cx="10833100" cy="4415442"/>
            <a:chOff x="3147305" y="2395184"/>
            <a:chExt cx="10226085" cy="4645205"/>
          </a:xfrm>
        </p:grpSpPr>
        <p:grpSp>
          <p:nvGrpSpPr>
            <p:cNvPr id="9" name="BlueCodebox_BG">
              <a:extLst>
                <a:ext uri="{FF2B5EF4-FFF2-40B4-BE49-F238E27FC236}">
                  <a16:creationId xmlns:a16="http://schemas.microsoft.com/office/drawing/2014/main" id="{9BFE8987-C814-366F-02A7-54DBCF240A6F}"/>
                </a:ext>
              </a:extLst>
            </p:cNvPr>
            <p:cNvGrpSpPr/>
            <p:nvPr/>
          </p:nvGrpSpPr>
          <p:grpSpPr>
            <a:xfrm>
              <a:off x="3147305" y="2395184"/>
              <a:ext cx="10226085" cy="4645205"/>
              <a:chOff x="3223425" y="2776099"/>
              <a:chExt cx="8459700" cy="4208376"/>
            </a:xfrm>
          </p:grpSpPr>
          <p:sp>
            <p:nvSpPr>
              <p:cNvPr id="11" name="Google Shape;960;g6d2a1fd03f_0_289">
                <a:extLst>
                  <a:ext uri="{FF2B5EF4-FFF2-40B4-BE49-F238E27FC236}">
                    <a16:creationId xmlns:a16="http://schemas.microsoft.com/office/drawing/2014/main" id="{B575ADE5-5C0B-1EEB-EDB3-9AA938017956}"/>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961;g6d2a1fd03f_0_289">
                <a:extLst>
                  <a:ext uri="{FF2B5EF4-FFF2-40B4-BE49-F238E27FC236}">
                    <a16:creationId xmlns:a16="http://schemas.microsoft.com/office/drawing/2014/main" id="{90DC7835-996E-D3D6-2751-5633B52D3FBC}"/>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62;g6d2a1fd03f_0_289">
                <a:extLst>
                  <a:ext uri="{FF2B5EF4-FFF2-40B4-BE49-F238E27FC236}">
                    <a16:creationId xmlns:a16="http://schemas.microsoft.com/office/drawing/2014/main" id="{32F6CBD8-C04C-8355-E393-28522B9F2407}"/>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Code">
              <a:extLst>
                <a:ext uri="{FF2B5EF4-FFF2-40B4-BE49-F238E27FC236}">
                  <a16:creationId xmlns:a16="http://schemas.microsoft.com/office/drawing/2014/main" id="{19B20CC2-F558-D4A3-4731-E1F508B91B2A}"/>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marks = int(input('Enter Marks : '))</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if marks &gt;= 90:</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print('Grade A')</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err="1">
                  <a:latin typeface="Courier New"/>
                  <a:ea typeface="Courier New"/>
                  <a:cs typeface="Courier New"/>
                  <a:sym typeface="Courier New"/>
                </a:rPr>
                <a:t>elif</a:t>
              </a:r>
              <a:r>
                <a:rPr lang="en-US" sz="1700" b="0" i="0" u="none" strike="noStrike" cap="none">
                  <a:latin typeface="Courier New"/>
                  <a:ea typeface="Courier New"/>
                  <a:cs typeface="Courier New"/>
                  <a:sym typeface="Courier New"/>
                </a:rPr>
                <a:t> marks &gt;= 70:</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print('Grade B')</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err="1">
                  <a:latin typeface="Courier New"/>
                  <a:ea typeface="Courier New"/>
                  <a:cs typeface="Courier New"/>
                  <a:sym typeface="Courier New"/>
                </a:rPr>
                <a:t>elif</a:t>
              </a:r>
              <a:r>
                <a:rPr lang="en-US" sz="1700" b="0" i="0" u="none" strike="noStrike" cap="none">
                  <a:latin typeface="Courier New"/>
                  <a:ea typeface="Courier New"/>
                  <a:cs typeface="Courier New"/>
                  <a:sym typeface="Courier New"/>
                </a:rPr>
                <a:t> marks &gt;= 55:</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print('Grade C')</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err="1">
                  <a:latin typeface="Courier New"/>
                  <a:ea typeface="Courier New"/>
                  <a:cs typeface="Courier New"/>
                  <a:sym typeface="Courier New"/>
                </a:rPr>
                <a:t>elif</a:t>
              </a:r>
              <a:r>
                <a:rPr lang="en-US" sz="1700" b="0" i="0" u="none" strike="noStrike" cap="none">
                  <a:latin typeface="Courier New"/>
                  <a:ea typeface="Courier New"/>
                  <a:cs typeface="Courier New"/>
                  <a:sym typeface="Courier New"/>
                </a:rPr>
                <a:t> marks &gt;= 35:</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print('Grade D')</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else:</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print('Grade F')</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0"/>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Nested-If</a:t>
            </a:r>
            <a:endParaRPr sz="2800"/>
          </a:p>
        </p:txBody>
      </p:sp>
      <p:sp>
        <p:nvSpPr>
          <p:cNvPr id="429" name="Google Shape;429;p60"/>
          <p:cNvSpPr/>
          <p:nvPr/>
        </p:nvSpPr>
        <p:spPr>
          <a:xfrm>
            <a:off x="3728243" y="1483288"/>
            <a:ext cx="8799518" cy="953310"/>
          </a:xfrm>
          <a:prstGeom prst="roundRect">
            <a:avLst>
              <a:gd name="adj" fmla="val 16667"/>
            </a:avLst>
          </a:prstGeom>
          <a:solidFill>
            <a:srgbClr val="BBD6EE"/>
          </a:solid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000000"/>
              </a:buClr>
              <a:buSzPts val="1200"/>
            </a:pPr>
            <a:endParaRPr lang="en-US" sz="2200">
              <a:solidFill>
                <a:srgbClr val="404040"/>
              </a:solidFill>
              <a:latin typeface="Open Sans" panose="020B0606030504020204" pitchFamily="34" charset="0"/>
              <a:ea typeface="Open Sans"/>
              <a:cs typeface="Open Sans"/>
              <a:sym typeface="Open Sans"/>
            </a:endParaRPr>
          </a:p>
          <a:p>
            <a:pPr algn="ctr">
              <a:lnSpc>
                <a:spcPct val="115000"/>
              </a:lnSpc>
              <a:buClr>
                <a:srgbClr val="3F3F3F"/>
              </a:buClr>
              <a:buSzPts val="1200"/>
            </a:pPr>
            <a:r>
              <a:rPr lang="en-US" sz="2200">
                <a:solidFill>
                  <a:srgbClr val="404040"/>
                </a:solidFill>
                <a:latin typeface="Open Sans" panose="020B0606030504020204" pitchFamily="34" charset="0"/>
                <a:ea typeface="Open Sans"/>
                <a:cs typeface="Open Sans"/>
                <a:sym typeface="Open Sans"/>
              </a:rPr>
              <a:t>Python allows an </a:t>
            </a:r>
            <a:r>
              <a:rPr lang="en-US" sz="2200" i="1">
                <a:solidFill>
                  <a:srgbClr val="404040"/>
                </a:solidFill>
                <a:latin typeface="Open Sans" panose="020B0606030504020204" pitchFamily="34" charset="0"/>
                <a:ea typeface="Open Sans"/>
                <a:cs typeface="Open Sans"/>
                <a:sym typeface="Open Sans"/>
              </a:rPr>
              <a:t>if</a:t>
            </a:r>
            <a:r>
              <a:rPr lang="en-US" sz="2200">
                <a:solidFill>
                  <a:srgbClr val="404040"/>
                </a:solidFill>
                <a:latin typeface="Open Sans" panose="020B0606030504020204" pitchFamily="34" charset="0"/>
                <a:ea typeface="Open Sans"/>
                <a:cs typeface="Open Sans"/>
                <a:sym typeface="Open Sans"/>
              </a:rPr>
              <a:t> statement inside another </a:t>
            </a:r>
            <a:r>
              <a:rPr lang="en-US" sz="2200" i="1">
                <a:solidFill>
                  <a:srgbClr val="404040"/>
                </a:solidFill>
                <a:latin typeface="Open Sans" panose="020B0606030504020204" pitchFamily="34" charset="0"/>
                <a:ea typeface="Open Sans"/>
                <a:cs typeface="Open Sans"/>
                <a:sym typeface="Open Sans"/>
              </a:rPr>
              <a:t>if </a:t>
            </a:r>
            <a:r>
              <a:rPr lang="en-US" sz="2200">
                <a:solidFill>
                  <a:srgbClr val="404040"/>
                </a:solidFill>
                <a:latin typeface="Open Sans" panose="020B0606030504020204" pitchFamily="34" charset="0"/>
                <a:ea typeface="Open Sans"/>
                <a:cs typeface="Open Sans"/>
                <a:sym typeface="Open Sans"/>
              </a:rPr>
              <a:t>statement.</a:t>
            </a:r>
            <a:endParaRPr lang="en-US" sz="2200">
              <a:solidFill>
                <a:srgbClr val="404040"/>
              </a:solidFill>
              <a:latin typeface="Open Sans" panose="020B0606030504020204" pitchFamily="34" charset="0"/>
              <a:ea typeface="Calibri"/>
              <a:cs typeface="Calibri"/>
              <a:sym typeface="Calibri"/>
            </a:endParaRPr>
          </a:p>
          <a:p>
            <a:pPr algn="ctr">
              <a:lnSpc>
                <a:spcPct val="115000"/>
              </a:lnSpc>
              <a:buClr>
                <a:srgbClr val="000000"/>
              </a:buClr>
              <a:buSzPts val="1200"/>
            </a:pPr>
            <a:endParaRPr sz="2133">
              <a:solidFill>
                <a:srgbClr val="3F3F3F"/>
              </a:solidFill>
              <a:latin typeface="Open Sans"/>
              <a:ea typeface="Open Sans"/>
              <a:cs typeface="Open Sans"/>
              <a:sym typeface="Open Sans"/>
            </a:endParaRPr>
          </a:p>
        </p:txBody>
      </p:sp>
      <p:sp>
        <p:nvSpPr>
          <p:cNvPr id="430" name="Google Shape;430;p60"/>
          <p:cNvSpPr/>
          <p:nvPr/>
        </p:nvSpPr>
        <p:spPr>
          <a:xfrm>
            <a:off x="8973829" y="4657188"/>
            <a:ext cx="6892012" cy="1050587"/>
          </a:xfrm>
          <a:prstGeom prst="roundRect">
            <a:avLst>
              <a:gd name="adj" fmla="val 16667"/>
            </a:avLst>
          </a:prstGeom>
          <a:solidFill>
            <a:schemeClr val="lt1"/>
          </a:solidFill>
          <a:ln>
            <a:noFill/>
          </a:ln>
        </p:spPr>
        <p:txBody>
          <a:bodyPr spcFirstLastPara="1" wrap="square" lIns="91422" tIns="45689" rIns="91422" bIns="45689" anchor="ctr" anchorCtr="0">
            <a:noAutofit/>
          </a:bodyPr>
          <a:lstStyle/>
          <a:p>
            <a:pPr marL="338671" indent="-338671">
              <a:lnSpc>
                <a:spcPct val="115000"/>
              </a:lnSpc>
              <a:buClr>
                <a:srgbClr val="3F3F3F"/>
              </a:buClr>
              <a:buSzPts val="1200"/>
              <a:buFont typeface="Arial"/>
              <a:buChar char="•"/>
            </a:pPr>
            <a:r>
              <a:rPr lang="en-US" sz="2200">
                <a:solidFill>
                  <a:srgbClr val="404040"/>
                </a:solidFill>
                <a:latin typeface="Open Sans" panose="020B0606030504020204" pitchFamily="34" charset="0"/>
                <a:ea typeface="Open Sans"/>
                <a:cs typeface="Open Sans"/>
                <a:sym typeface="Open Sans"/>
              </a:rPr>
              <a:t>This format is called nesting.</a:t>
            </a:r>
            <a:endParaRPr lang="en-US" sz="2200">
              <a:solidFill>
                <a:srgbClr val="404040"/>
              </a:solidFill>
              <a:latin typeface="Open Sans" panose="020B0606030504020204" pitchFamily="34" charset="0"/>
              <a:ea typeface="Calibri"/>
              <a:cs typeface="Calibri"/>
              <a:sym typeface="Calibri"/>
            </a:endParaRPr>
          </a:p>
          <a:p>
            <a:pPr marL="338671" indent="-338671">
              <a:lnSpc>
                <a:spcPct val="115000"/>
              </a:lnSpc>
              <a:buClr>
                <a:srgbClr val="000000"/>
              </a:buClr>
              <a:buSzPts val="1200"/>
              <a:buFont typeface="Arial"/>
              <a:buChar char="•"/>
            </a:pPr>
            <a:r>
              <a:rPr lang="en-US" sz="2200">
                <a:solidFill>
                  <a:srgbClr val="404040"/>
                </a:solidFill>
                <a:latin typeface="Open Sans" panose="020B0606030504020204" pitchFamily="34" charset="0"/>
                <a:ea typeface="Open Sans"/>
                <a:cs typeface="Open Sans"/>
                <a:sym typeface="Open Sans"/>
              </a:rPr>
              <a:t>Indentation defines the level of nesting.</a:t>
            </a:r>
            <a:endParaRPr lang="en-US" sz="2200">
              <a:solidFill>
                <a:srgbClr val="404040"/>
              </a:solidFill>
              <a:latin typeface="Open Sans" panose="020B0606030504020204" pitchFamily="34" charset="0"/>
              <a:ea typeface="Calibri"/>
              <a:cs typeface="Calibri"/>
              <a:sym typeface="Calibri"/>
            </a:endParaRPr>
          </a:p>
        </p:txBody>
      </p:sp>
      <p:grpSp>
        <p:nvGrpSpPr>
          <p:cNvPr id="431" name="Google Shape;431;p60"/>
          <p:cNvGrpSpPr/>
          <p:nvPr/>
        </p:nvGrpSpPr>
        <p:grpSpPr>
          <a:xfrm>
            <a:off x="1379012" y="3503468"/>
            <a:ext cx="7121243" cy="3945081"/>
            <a:chOff x="5980308" y="3720004"/>
            <a:chExt cx="4295383" cy="3426862"/>
          </a:xfrm>
        </p:grpSpPr>
        <p:grpSp>
          <p:nvGrpSpPr>
            <p:cNvPr id="432" name="Google Shape;432;p60"/>
            <p:cNvGrpSpPr/>
            <p:nvPr/>
          </p:nvGrpSpPr>
          <p:grpSpPr>
            <a:xfrm>
              <a:off x="5980308" y="3720004"/>
              <a:ext cx="4295383" cy="3426862"/>
              <a:chOff x="6047496" y="3681156"/>
              <a:chExt cx="4295383" cy="2305144"/>
            </a:xfrm>
          </p:grpSpPr>
          <p:sp>
            <p:nvSpPr>
              <p:cNvPr id="433" name="Google Shape;433;p60"/>
              <p:cNvSpPr/>
              <p:nvPr/>
            </p:nvSpPr>
            <p:spPr>
              <a:xfrm>
                <a:off x="6534282" y="3838411"/>
                <a:ext cx="3808597" cy="2147889"/>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434" name="Google Shape;434;p60"/>
              <p:cNvSpPr/>
              <p:nvPr/>
            </p:nvSpPr>
            <p:spPr>
              <a:xfrm>
                <a:off x="6047496" y="3681156"/>
                <a:ext cx="2937753" cy="320679"/>
              </a:xfrm>
              <a:prstGeom prst="roundRect">
                <a:avLst>
                  <a:gd name="adj" fmla="val 16667"/>
                </a:avLst>
              </a:prstGeom>
              <a:solidFill>
                <a:srgbClr val="2E75B5"/>
              </a:solidFill>
              <a:ln>
                <a:noFill/>
              </a:ln>
            </p:spPr>
            <p:txBody>
              <a:bodyPr spcFirstLastPara="1" wrap="square" lIns="91422" tIns="45689" rIns="91422" bIns="45689" anchor="ctr" anchorCtr="0">
                <a:noAutofit/>
              </a:bodyPr>
              <a:lstStyle/>
              <a:p>
                <a:pPr algn="ctr">
                  <a:buClr>
                    <a:schemeClr val="lt1"/>
                  </a:buClr>
                  <a:buSzPts val="1200"/>
                </a:pPr>
                <a:r>
                  <a:rPr lang="en" sz="2200">
                    <a:solidFill>
                      <a:schemeClr val="lt1"/>
                    </a:solidFill>
                    <a:latin typeface="Open Sans"/>
                    <a:ea typeface="Open Sans"/>
                    <a:cs typeface="Open Sans"/>
                    <a:sym typeface="Open Sans"/>
                  </a:rPr>
                  <a:t>Syntax</a:t>
                </a:r>
                <a:endParaRPr sz="2200">
                  <a:solidFill>
                    <a:schemeClr val="dk1"/>
                  </a:solidFill>
                  <a:latin typeface="Calibri"/>
                  <a:ea typeface="Calibri"/>
                  <a:cs typeface="Calibri"/>
                  <a:sym typeface="Calibri"/>
                </a:endParaRPr>
              </a:p>
            </p:txBody>
          </p:sp>
        </p:grpSp>
        <p:sp>
          <p:nvSpPr>
            <p:cNvPr id="435" name="Google Shape;435;p60"/>
            <p:cNvSpPr txBox="1"/>
            <p:nvPr/>
          </p:nvSpPr>
          <p:spPr>
            <a:xfrm>
              <a:off x="6977063" y="4257014"/>
              <a:ext cx="2404682" cy="420502"/>
            </a:xfrm>
            <a:prstGeom prst="rect">
              <a:avLst/>
            </a:prstGeom>
            <a:noFill/>
            <a:ln>
              <a:noFill/>
            </a:ln>
          </p:spPr>
          <p:txBody>
            <a:bodyPr spcFirstLastPara="1" wrap="square" lIns="91422" tIns="45689" rIns="91422" bIns="45689" anchor="t" anchorCtr="0">
              <a:spAutoFit/>
            </a:bodyPr>
            <a:lstStyle/>
            <a:p>
              <a:pPr>
                <a:buClr>
                  <a:schemeClr val="dk1"/>
                </a:buClr>
                <a:buSzPts val="1200"/>
              </a:pPr>
              <a:endParaRPr sz="2133">
                <a:solidFill>
                  <a:srgbClr val="3F3F3F"/>
                </a:solidFill>
                <a:latin typeface="Open Sans"/>
                <a:ea typeface="Open Sans"/>
                <a:cs typeface="Open Sans"/>
                <a:sym typeface="Open Sans"/>
              </a:endParaRPr>
            </a:p>
          </p:txBody>
        </p:sp>
      </p:grpSp>
      <p:sp>
        <p:nvSpPr>
          <p:cNvPr id="436" name="Google Shape;436;p60"/>
          <p:cNvSpPr txBox="1"/>
          <p:nvPr/>
        </p:nvSpPr>
        <p:spPr>
          <a:xfrm>
            <a:off x="2303604" y="4102683"/>
            <a:ext cx="6459396" cy="2817632"/>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404040"/>
                </a:solidFill>
                <a:latin typeface="Open Sans" pitchFamily="2" charset="0"/>
                <a:ea typeface="Open Sans"/>
                <a:cs typeface="Open Sans"/>
                <a:sym typeface="Open Sans"/>
              </a:rPr>
              <a:t>if (condition 1):</a:t>
            </a:r>
            <a:endParaRPr sz="2200">
              <a:solidFill>
                <a:srgbClr val="404040"/>
              </a:solidFill>
              <a:latin typeface="Open Sans" pitchFamily="2" charset="0"/>
              <a:ea typeface="Calibri"/>
              <a:cs typeface="Calibri"/>
              <a:sym typeface="Calibri"/>
            </a:endParaRPr>
          </a:p>
          <a:p>
            <a:pPr>
              <a:lnSpc>
                <a:spcPct val="115000"/>
              </a:lnSpc>
            </a:pPr>
            <a:r>
              <a:rPr lang="en" sz="2200">
                <a:solidFill>
                  <a:srgbClr val="404040"/>
                </a:solidFill>
                <a:latin typeface="Open Sans" pitchFamily="2" charset="0"/>
                <a:ea typeface="Open Sans"/>
                <a:cs typeface="Open Sans"/>
                <a:sym typeface="Open Sans"/>
              </a:rPr>
              <a:t>    statement</a:t>
            </a:r>
            <a:endParaRPr sz="2200">
              <a:solidFill>
                <a:srgbClr val="404040"/>
              </a:solidFill>
              <a:latin typeface="Open Sans" pitchFamily="2" charset="0"/>
              <a:ea typeface="Calibri"/>
              <a:cs typeface="Calibri"/>
              <a:sym typeface="Calibri"/>
            </a:endParaRPr>
          </a:p>
          <a:p>
            <a:pPr>
              <a:lnSpc>
                <a:spcPct val="115000"/>
              </a:lnSpc>
            </a:pPr>
            <a:r>
              <a:rPr lang="en" sz="2200">
                <a:solidFill>
                  <a:srgbClr val="404040"/>
                </a:solidFill>
                <a:latin typeface="Open Sans" pitchFamily="2" charset="0"/>
                <a:ea typeface="Open Sans"/>
                <a:cs typeface="Open Sans"/>
                <a:sym typeface="Open Sans"/>
              </a:rPr>
              <a:t>    # Executes when condition 1 is True</a:t>
            </a:r>
            <a:endParaRPr sz="2200">
              <a:solidFill>
                <a:srgbClr val="404040"/>
              </a:solidFill>
              <a:latin typeface="Open Sans" pitchFamily="2" charset="0"/>
              <a:ea typeface="Calibri"/>
              <a:cs typeface="Calibri"/>
              <a:sym typeface="Calibri"/>
            </a:endParaRPr>
          </a:p>
          <a:p>
            <a:pPr>
              <a:lnSpc>
                <a:spcPct val="115000"/>
              </a:lnSpc>
            </a:pPr>
            <a:r>
              <a:rPr lang="en" sz="2200">
                <a:solidFill>
                  <a:srgbClr val="404040"/>
                </a:solidFill>
                <a:latin typeface="Open Sans" pitchFamily="2" charset="0"/>
                <a:ea typeface="Open Sans"/>
                <a:cs typeface="Open Sans"/>
                <a:sym typeface="Open Sans"/>
              </a:rPr>
              <a:t>    if (condition 2): </a:t>
            </a:r>
            <a:endParaRPr sz="2200">
              <a:solidFill>
                <a:srgbClr val="404040"/>
              </a:solidFill>
              <a:latin typeface="Open Sans" pitchFamily="2" charset="0"/>
              <a:ea typeface="Calibri"/>
              <a:cs typeface="Calibri"/>
              <a:sym typeface="Calibri"/>
            </a:endParaRPr>
          </a:p>
          <a:p>
            <a:pPr>
              <a:lnSpc>
                <a:spcPct val="115000"/>
              </a:lnSpc>
            </a:pPr>
            <a:r>
              <a:rPr lang="en" sz="2200">
                <a:solidFill>
                  <a:srgbClr val="404040"/>
                </a:solidFill>
                <a:latin typeface="Open Sans" pitchFamily="2" charset="0"/>
                <a:ea typeface="Open Sans"/>
                <a:cs typeface="Open Sans"/>
                <a:sym typeface="Open Sans"/>
              </a:rPr>
              <a:t>        # Executes when condition 2 is also True</a:t>
            </a:r>
            <a:endParaRPr sz="2200">
              <a:solidFill>
                <a:srgbClr val="404040"/>
              </a:solidFill>
              <a:latin typeface="Open Sans" pitchFamily="2" charset="0"/>
              <a:ea typeface="Calibri"/>
              <a:cs typeface="Calibri"/>
              <a:sym typeface="Calibri"/>
            </a:endParaRPr>
          </a:p>
          <a:p>
            <a:pPr>
              <a:lnSpc>
                <a:spcPct val="115000"/>
              </a:lnSpc>
            </a:pPr>
            <a:r>
              <a:rPr lang="en" sz="2200">
                <a:solidFill>
                  <a:srgbClr val="404040"/>
                </a:solidFill>
                <a:latin typeface="Open Sans" pitchFamily="2" charset="0"/>
                <a:ea typeface="Open Sans"/>
                <a:cs typeface="Open Sans"/>
                <a:sym typeface="Open Sans"/>
              </a:rPr>
              <a:t>    # inner if Block ends here</a:t>
            </a:r>
            <a:endParaRPr sz="2200">
              <a:solidFill>
                <a:srgbClr val="404040"/>
              </a:solidFill>
              <a:latin typeface="Open Sans" pitchFamily="2" charset="0"/>
              <a:ea typeface="Calibri"/>
              <a:cs typeface="Calibri"/>
              <a:sym typeface="Calibri"/>
            </a:endParaRPr>
          </a:p>
          <a:p>
            <a:pPr>
              <a:lnSpc>
                <a:spcPct val="115000"/>
              </a:lnSpc>
            </a:pPr>
            <a:r>
              <a:rPr lang="en" sz="2200">
                <a:solidFill>
                  <a:srgbClr val="404040"/>
                </a:solidFill>
                <a:latin typeface="Open Sans" pitchFamily="2" charset="0"/>
                <a:ea typeface="Open Sans"/>
                <a:cs typeface="Open Sans"/>
                <a:sym typeface="Open Sans"/>
              </a:rPr>
              <a:t># outer if Block ends here</a:t>
            </a:r>
            <a:endParaRPr sz="2200">
              <a:solidFill>
                <a:srgbClr val="404040"/>
              </a:solidFill>
              <a:latin typeface="Open Sans" pitchFamily="2" charset="0"/>
              <a:ea typeface="Calibri"/>
              <a:cs typeface="Calibri"/>
              <a:sym typeface="Calibri"/>
            </a:endParaRPr>
          </a:p>
        </p:txBody>
      </p:sp>
      <p:sp>
        <p:nvSpPr>
          <p:cNvPr id="437" name="Google Shape;437;p60"/>
          <p:cNvSpPr/>
          <p:nvPr/>
        </p:nvSpPr>
        <p:spPr>
          <a:xfrm>
            <a:off x="7112002" y="816324"/>
            <a:ext cx="204200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61"/>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Nested-If: Example</a:t>
            </a:r>
            <a:endParaRPr sz="2800"/>
          </a:p>
        </p:txBody>
      </p:sp>
      <p:sp>
        <p:nvSpPr>
          <p:cNvPr id="446" name="Google Shape;446;p61"/>
          <p:cNvSpPr/>
          <p:nvPr/>
        </p:nvSpPr>
        <p:spPr>
          <a:xfrm>
            <a:off x="6045200" y="816324"/>
            <a:ext cx="41732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8" name="BlueCodebox_Section">
            <a:extLst>
              <a:ext uri="{FF2B5EF4-FFF2-40B4-BE49-F238E27FC236}">
                <a16:creationId xmlns:a16="http://schemas.microsoft.com/office/drawing/2014/main" id="{1B008547-B91C-9A94-353F-A79C8F91EB95}"/>
              </a:ext>
            </a:extLst>
          </p:cNvPr>
          <p:cNvGrpSpPr/>
          <p:nvPr/>
        </p:nvGrpSpPr>
        <p:grpSpPr>
          <a:xfrm>
            <a:off x="3347467" y="2249399"/>
            <a:ext cx="10226085" cy="4645205"/>
            <a:chOff x="3147305" y="2395186"/>
            <a:chExt cx="10226085" cy="4645205"/>
          </a:xfrm>
        </p:grpSpPr>
        <p:grpSp>
          <p:nvGrpSpPr>
            <p:cNvPr id="9" name="BlueCodebox_BG">
              <a:extLst>
                <a:ext uri="{FF2B5EF4-FFF2-40B4-BE49-F238E27FC236}">
                  <a16:creationId xmlns:a16="http://schemas.microsoft.com/office/drawing/2014/main" id="{2342A22E-E18C-8739-DEBC-BEF081C9EBA2}"/>
                </a:ext>
              </a:extLst>
            </p:cNvPr>
            <p:cNvGrpSpPr/>
            <p:nvPr/>
          </p:nvGrpSpPr>
          <p:grpSpPr>
            <a:xfrm>
              <a:off x="3147305" y="2395186"/>
              <a:ext cx="10226085" cy="4645205"/>
              <a:chOff x="3223425" y="2776100"/>
              <a:chExt cx="8459700" cy="4208375"/>
            </a:xfrm>
          </p:grpSpPr>
          <p:sp>
            <p:nvSpPr>
              <p:cNvPr id="12" name="Google Shape;960;g6d2a1fd03f_0_289">
                <a:extLst>
                  <a:ext uri="{FF2B5EF4-FFF2-40B4-BE49-F238E27FC236}">
                    <a16:creationId xmlns:a16="http://schemas.microsoft.com/office/drawing/2014/main" id="{7FC9EBE8-9AED-EC9A-6205-F14951BF3564}"/>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61;g6d2a1fd03f_0_289">
                <a:extLst>
                  <a:ext uri="{FF2B5EF4-FFF2-40B4-BE49-F238E27FC236}">
                    <a16:creationId xmlns:a16="http://schemas.microsoft.com/office/drawing/2014/main" id="{5249A74A-B9D1-BE51-7587-B00513AC04BD}"/>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962;g6d2a1fd03f_0_289">
                <a:extLst>
                  <a:ext uri="{FF2B5EF4-FFF2-40B4-BE49-F238E27FC236}">
                    <a16:creationId xmlns:a16="http://schemas.microsoft.com/office/drawing/2014/main" id="{43B07FB7-FF18-8E64-0EE7-B1A52683273F}"/>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Code">
              <a:extLst>
                <a:ext uri="{FF2B5EF4-FFF2-40B4-BE49-F238E27FC236}">
                  <a16:creationId xmlns:a16="http://schemas.microsoft.com/office/drawing/2014/main" id="{55476958-672D-4A5F-2721-73FA0586FD27}"/>
                </a:ext>
              </a:extLst>
            </p:cNvPr>
            <p:cNvSpPr txBox="1"/>
            <p:nvPr/>
          </p:nvSpPr>
          <p:spPr>
            <a:xfrm>
              <a:off x="3737674" y="3156699"/>
              <a:ext cx="7428309"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b="0" i="0" u="none" strike="noStrike" cap="none">
                  <a:solidFill>
                    <a:schemeClr val="tx1">
                      <a:lumMod val="75000"/>
                      <a:lumOff val="25000"/>
                    </a:schemeClr>
                  </a:solidFill>
                  <a:latin typeface="Courier New"/>
                  <a:ea typeface="Courier New"/>
                  <a:cs typeface="Courier New"/>
                  <a:sym typeface="Courier New"/>
                </a:rPr>
                <a:t>num = 15</a:t>
              </a:r>
            </a:p>
            <a:p>
              <a:pPr marL="0" marR="0" lvl="0" indent="0" algn="l" rtl="0">
                <a:lnSpc>
                  <a:spcPct val="100000"/>
                </a:lnSpc>
                <a:spcBef>
                  <a:spcPts val="0"/>
                </a:spcBef>
                <a:spcAft>
                  <a:spcPts val="0"/>
                </a:spcAft>
                <a:buClr>
                  <a:schemeClr val="dk1"/>
                </a:buClr>
                <a:buSzPts val="1100"/>
                <a:buFont typeface="Arial"/>
                <a:buNone/>
              </a:pPr>
              <a:endParaRPr lang="en-US" b="0" i="0" u="none" strike="noStrike" cap="none">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b="0" i="0" u="none" strike="noStrike" cap="none">
                  <a:solidFill>
                    <a:schemeClr val="tx1">
                      <a:lumMod val="75000"/>
                      <a:lumOff val="25000"/>
                    </a:schemeClr>
                  </a:solidFill>
                  <a:latin typeface="Courier New"/>
                  <a:ea typeface="Courier New"/>
                  <a:cs typeface="Courier New"/>
                  <a:sym typeface="Courier New"/>
                </a:rPr>
                <a:t>if num &gt;= 0:</a:t>
              </a:r>
            </a:p>
            <a:p>
              <a:pPr marL="0" marR="0" lvl="0" indent="0" algn="l" rtl="0">
                <a:lnSpc>
                  <a:spcPct val="100000"/>
                </a:lnSpc>
                <a:spcBef>
                  <a:spcPts val="0"/>
                </a:spcBef>
                <a:spcAft>
                  <a:spcPts val="0"/>
                </a:spcAft>
                <a:buClr>
                  <a:schemeClr val="dk1"/>
                </a:buClr>
                <a:buSzPts val="1100"/>
                <a:buFont typeface="Arial"/>
                <a:buNone/>
              </a:pPr>
              <a:r>
                <a:rPr lang="en-US" b="0" i="0" u="none" strike="noStrike" cap="none">
                  <a:solidFill>
                    <a:schemeClr val="tx1">
                      <a:lumMod val="75000"/>
                      <a:lumOff val="25000"/>
                    </a:schemeClr>
                  </a:solidFill>
                  <a:latin typeface="Courier New"/>
                  <a:ea typeface="Courier New"/>
                  <a:cs typeface="Courier New"/>
                  <a:sym typeface="Courier New"/>
                </a:rPr>
                <a:t>    if num == 0:</a:t>
              </a:r>
            </a:p>
            <a:p>
              <a:pPr marL="0" marR="0" lvl="0" indent="0" algn="l" rtl="0">
                <a:lnSpc>
                  <a:spcPct val="100000"/>
                </a:lnSpc>
                <a:spcBef>
                  <a:spcPts val="0"/>
                </a:spcBef>
                <a:spcAft>
                  <a:spcPts val="0"/>
                </a:spcAft>
                <a:buClr>
                  <a:schemeClr val="dk1"/>
                </a:buClr>
                <a:buSzPts val="1100"/>
                <a:buFont typeface="Arial"/>
                <a:buNone/>
              </a:pPr>
              <a:r>
                <a:rPr lang="en-US" b="0" i="0" u="none" strike="noStrike" cap="none">
                  <a:solidFill>
                    <a:schemeClr val="tx1">
                      <a:lumMod val="75000"/>
                      <a:lumOff val="25000"/>
                    </a:schemeClr>
                  </a:solidFill>
                  <a:latin typeface="Courier New"/>
                  <a:ea typeface="Courier New"/>
                  <a:cs typeface="Courier New"/>
                  <a:sym typeface="Courier New"/>
                </a:rPr>
                <a:t>        print("Zero")</a:t>
              </a:r>
            </a:p>
            <a:p>
              <a:pPr marL="0" marR="0" lvl="0" indent="0" algn="l" rtl="0">
                <a:lnSpc>
                  <a:spcPct val="100000"/>
                </a:lnSpc>
                <a:spcBef>
                  <a:spcPts val="0"/>
                </a:spcBef>
                <a:spcAft>
                  <a:spcPts val="0"/>
                </a:spcAft>
                <a:buClr>
                  <a:schemeClr val="dk1"/>
                </a:buClr>
                <a:buSzPts val="1100"/>
                <a:buFont typeface="Arial"/>
                <a:buNone/>
              </a:pPr>
              <a:r>
                <a:rPr lang="en-US" b="0" i="0" u="none" strike="noStrike" cap="none">
                  <a:solidFill>
                    <a:schemeClr val="tx1">
                      <a:lumMod val="75000"/>
                      <a:lumOff val="25000"/>
                    </a:schemeClr>
                  </a:solidFill>
                  <a:latin typeface="Courier New"/>
                  <a:ea typeface="Courier New"/>
                  <a:cs typeface="Courier New"/>
                  <a:sym typeface="Courier New"/>
                </a:rPr>
                <a:t>    else:</a:t>
              </a:r>
            </a:p>
            <a:p>
              <a:pPr marL="0" marR="0" lvl="0" indent="0" algn="l" rtl="0">
                <a:lnSpc>
                  <a:spcPct val="100000"/>
                </a:lnSpc>
                <a:spcBef>
                  <a:spcPts val="0"/>
                </a:spcBef>
                <a:spcAft>
                  <a:spcPts val="0"/>
                </a:spcAft>
                <a:buClr>
                  <a:schemeClr val="dk1"/>
                </a:buClr>
                <a:buSzPts val="1100"/>
                <a:buFont typeface="Arial"/>
                <a:buNone/>
              </a:pPr>
              <a:r>
                <a:rPr lang="en-US" b="0" i="0" u="none" strike="noStrike" cap="none">
                  <a:solidFill>
                    <a:schemeClr val="tx1">
                      <a:lumMod val="75000"/>
                      <a:lumOff val="25000"/>
                    </a:schemeClr>
                  </a:solidFill>
                  <a:latin typeface="Courier New"/>
                  <a:ea typeface="Courier New"/>
                  <a:cs typeface="Courier New"/>
                  <a:sym typeface="Courier New"/>
                </a:rPr>
                <a:t>        print("Positive number")</a:t>
              </a:r>
            </a:p>
            <a:p>
              <a:pPr marL="0" marR="0" lvl="0" indent="0" algn="l" rtl="0">
                <a:lnSpc>
                  <a:spcPct val="100000"/>
                </a:lnSpc>
                <a:spcBef>
                  <a:spcPts val="0"/>
                </a:spcBef>
                <a:spcAft>
                  <a:spcPts val="0"/>
                </a:spcAft>
                <a:buClr>
                  <a:schemeClr val="dk1"/>
                </a:buClr>
                <a:buSzPts val="1100"/>
                <a:buFont typeface="Arial"/>
                <a:buNone/>
              </a:pPr>
              <a:r>
                <a:rPr lang="en-US" b="0" i="0" u="none" strike="noStrike" cap="none">
                  <a:solidFill>
                    <a:schemeClr val="tx1">
                      <a:lumMod val="75000"/>
                      <a:lumOff val="25000"/>
                    </a:schemeClr>
                  </a:solidFill>
                  <a:latin typeface="Courier New"/>
                  <a:ea typeface="Courier New"/>
                  <a:cs typeface="Courier New"/>
                  <a:sym typeface="Courier New"/>
                </a:rPr>
                <a:t>else:</a:t>
              </a:r>
            </a:p>
            <a:p>
              <a:pPr marL="0" marR="0" lvl="0" indent="0" algn="l" rtl="0">
                <a:lnSpc>
                  <a:spcPct val="100000"/>
                </a:lnSpc>
                <a:spcBef>
                  <a:spcPts val="0"/>
                </a:spcBef>
                <a:spcAft>
                  <a:spcPts val="0"/>
                </a:spcAft>
                <a:buClr>
                  <a:schemeClr val="dk1"/>
                </a:buClr>
                <a:buSzPts val="1100"/>
                <a:buFont typeface="Arial"/>
                <a:buNone/>
              </a:pPr>
              <a:r>
                <a:rPr lang="en-US" b="0" i="0" u="none" strike="noStrike" cap="none">
                  <a:solidFill>
                    <a:schemeClr val="tx1">
                      <a:lumMod val="75000"/>
                      <a:lumOff val="25000"/>
                    </a:schemeClr>
                  </a:solidFill>
                  <a:latin typeface="Courier New"/>
                  <a:ea typeface="Courier New"/>
                  <a:cs typeface="Courier New"/>
                  <a:sym typeface="Courier New"/>
                </a:rPr>
                <a:t>    print("Negative number")</a:t>
              </a: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2"/>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True or False</a:t>
            </a:r>
            <a:endParaRPr sz="2800"/>
          </a:p>
        </p:txBody>
      </p:sp>
      <p:sp>
        <p:nvSpPr>
          <p:cNvPr id="453" name="Google Shape;453;p62"/>
          <p:cNvSpPr/>
          <p:nvPr/>
        </p:nvSpPr>
        <p:spPr>
          <a:xfrm>
            <a:off x="4545589" y="6771751"/>
            <a:ext cx="7164820" cy="624841"/>
          </a:xfrm>
          <a:prstGeom prst="roundRect">
            <a:avLst>
              <a:gd name="adj" fmla="val 16667"/>
            </a:avLst>
          </a:prstGeom>
          <a:solidFill>
            <a:srgbClr val="BBD6EE"/>
          </a:solid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US" sz="2200">
                <a:solidFill>
                  <a:srgbClr val="404040"/>
                </a:solidFill>
                <a:latin typeface="Open Sans" pitchFamily="2" charset="0"/>
                <a:ea typeface="Open Sans"/>
                <a:cs typeface="Open Sans"/>
                <a:sym typeface="Open Sans"/>
              </a:rPr>
              <a:t>All other values are considered True in Python.</a:t>
            </a:r>
            <a:endParaRPr lang="en-US" sz="2200">
              <a:solidFill>
                <a:srgbClr val="404040"/>
              </a:solidFill>
              <a:latin typeface="Open Sans" pitchFamily="2" charset="0"/>
              <a:ea typeface="Calibri"/>
              <a:cs typeface="Calibri"/>
              <a:sym typeface="Calibri"/>
            </a:endParaRPr>
          </a:p>
        </p:txBody>
      </p:sp>
      <p:sp>
        <p:nvSpPr>
          <p:cNvPr id="454" name="Google Shape;454;p62"/>
          <p:cNvSpPr/>
          <p:nvPr/>
        </p:nvSpPr>
        <p:spPr>
          <a:xfrm>
            <a:off x="5615624" y="2523138"/>
            <a:ext cx="5460309" cy="3425922"/>
          </a:xfrm>
          <a:prstGeom prst="roundRect">
            <a:avLst>
              <a:gd name="adj" fmla="val 16667"/>
            </a:avLst>
          </a:prstGeom>
          <a:noFill/>
          <a:ln>
            <a:noFill/>
          </a:ln>
        </p:spPr>
        <p:txBody>
          <a:bodyPr spcFirstLastPara="1" wrap="square" lIns="91422" tIns="45689" rIns="91422" bIns="45689" anchor="ctr" anchorCtr="0">
            <a:noAutofit/>
          </a:bodyPr>
          <a:lstStyle/>
          <a:p>
            <a:pPr marL="338671" indent="-338671">
              <a:lnSpc>
                <a:spcPct val="115000"/>
              </a:lnSpc>
              <a:buClr>
                <a:srgbClr val="3F3F3F"/>
              </a:buClr>
              <a:buSzPts val="1200"/>
              <a:buFont typeface="Arial"/>
              <a:buChar char="•"/>
            </a:pPr>
            <a:r>
              <a:rPr lang="en" sz="2200">
                <a:solidFill>
                  <a:srgbClr val="404040"/>
                </a:solidFill>
                <a:latin typeface="Open Sans" pitchFamily="2" charset="0"/>
                <a:ea typeface="Open Sans"/>
                <a:cs typeface="Open Sans"/>
                <a:sym typeface="Open Sans"/>
              </a:rPr>
              <a:t>Numerical zero values </a:t>
            </a:r>
            <a:endParaRPr sz="2200">
              <a:solidFill>
                <a:srgbClr val="404040"/>
              </a:solidFill>
              <a:latin typeface="Open Sans" pitchFamily="2" charset="0"/>
              <a:ea typeface="Calibri"/>
              <a:cs typeface="Calibri"/>
              <a:sym typeface="Calibri"/>
            </a:endParaRPr>
          </a:p>
          <a:p>
            <a:pPr marL="338671" indent="-338671">
              <a:lnSpc>
                <a:spcPct val="115000"/>
              </a:lnSpc>
              <a:buClr>
                <a:srgbClr val="000000"/>
              </a:buClr>
              <a:buSzPts val="1200"/>
              <a:buFont typeface="Arial"/>
              <a:buChar char="•"/>
            </a:pPr>
            <a:r>
              <a:rPr lang="en" sz="2200">
                <a:solidFill>
                  <a:srgbClr val="404040"/>
                </a:solidFill>
                <a:latin typeface="Open Sans" pitchFamily="2" charset="0"/>
                <a:ea typeface="Open Sans"/>
                <a:cs typeface="Open Sans"/>
                <a:sym typeface="Open Sans"/>
              </a:rPr>
              <a:t>Boolean value False</a:t>
            </a:r>
            <a:endParaRPr sz="2200">
              <a:solidFill>
                <a:srgbClr val="404040"/>
              </a:solidFill>
              <a:latin typeface="Open Sans" pitchFamily="2" charset="0"/>
              <a:ea typeface="Calibri"/>
              <a:cs typeface="Calibri"/>
              <a:sym typeface="Calibri"/>
            </a:endParaRPr>
          </a:p>
          <a:p>
            <a:pPr marL="338671" indent="-338671">
              <a:lnSpc>
                <a:spcPct val="115000"/>
              </a:lnSpc>
              <a:buClr>
                <a:srgbClr val="000000"/>
              </a:buClr>
              <a:buSzPts val="1200"/>
              <a:buFont typeface="Arial"/>
              <a:buChar char="•"/>
            </a:pPr>
            <a:r>
              <a:rPr lang="en" sz="2200">
                <a:solidFill>
                  <a:srgbClr val="404040"/>
                </a:solidFill>
                <a:latin typeface="Open Sans" pitchFamily="2" charset="0"/>
                <a:ea typeface="Open Sans"/>
                <a:cs typeface="Open Sans"/>
                <a:sym typeface="Open Sans"/>
              </a:rPr>
              <a:t>Empty strings</a:t>
            </a:r>
            <a:endParaRPr sz="2200">
              <a:solidFill>
                <a:srgbClr val="404040"/>
              </a:solidFill>
              <a:latin typeface="Open Sans" pitchFamily="2" charset="0"/>
              <a:ea typeface="Calibri"/>
              <a:cs typeface="Calibri"/>
              <a:sym typeface="Calibri"/>
            </a:endParaRPr>
          </a:p>
          <a:p>
            <a:pPr marL="338671" indent="-338671">
              <a:lnSpc>
                <a:spcPct val="115000"/>
              </a:lnSpc>
              <a:buClr>
                <a:srgbClr val="000000"/>
              </a:buClr>
              <a:buSzPts val="1200"/>
              <a:buFont typeface="Arial"/>
              <a:buChar char="•"/>
            </a:pPr>
            <a:r>
              <a:rPr lang="en" sz="2200">
                <a:solidFill>
                  <a:srgbClr val="404040"/>
                </a:solidFill>
                <a:latin typeface="Open Sans" pitchFamily="2" charset="0"/>
                <a:ea typeface="Open Sans"/>
                <a:cs typeface="Open Sans"/>
                <a:sym typeface="Open Sans"/>
              </a:rPr>
              <a:t>Empty list, tuples, and dictionaries</a:t>
            </a:r>
            <a:endParaRPr sz="2200">
              <a:solidFill>
                <a:srgbClr val="404040"/>
              </a:solidFill>
              <a:latin typeface="Open Sans" pitchFamily="2" charset="0"/>
              <a:ea typeface="Calibri"/>
              <a:cs typeface="Calibri"/>
              <a:sym typeface="Calibri"/>
            </a:endParaRPr>
          </a:p>
          <a:p>
            <a:pPr marL="338671" indent="-338671">
              <a:lnSpc>
                <a:spcPct val="115000"/>
              </a:lnSpc>
              <a:buClr>
                <a:srgbClr val="000000"/>
              </a:buClr>
              <a:buSzPts val="1200"/>
              <a:buFont typeface="Arial"/>
              <a:buChar char="•"/>
            </a:pPr>
            <a:r>
              <a:rPr lang="en" sz="2200">
                <a:solidFill>
                  <a:srgbClr val="404040"/>
                </a:solidFill>
                <a:latin typeface="Open Sans" pitchFamily="2" charset="0"/>
                <a:ea typeface="Open Sans"/>
                <a:cs typeface="Open Sans"/>
                <a:sym typeface="Open Sans"/>
              </a:rPr>
              <a:t>None</a:t>
            </a:r>
            <a:endParaRPr sz="2200">
              <a:solidFill>
                <a:srgbClr val="404040"/>
              </a:solidFill>
              <a:latin typeface="Open Sans" pitchFamily="2" charset="0"/>
              <a:ea typeface="Calibri"/>
              <a:cs typeface="Calibri"/>
              <a:sym typeface="Calibri"/>
            </a:endParaRPr>
          </a:p>
        </p:txBody>
      </p:sp>
      <p:sp>
        <p:nvSpPr>
          <p:cNvPr id="455" name="Google Shape;455;p62"/>
          <p:cNvSpPr/>
          <p:nvPr/>
        </p:nvSpPr>
        <p:spPr>
          <a:xfrm>
            <a:off x="2894518" y="1718131"/>
            <a:ext cx="10466962" cy="624839"/>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buClr>
                <a:srgbClr val="3F3F3F"/>
              </a:buClr>
              <a:buSzPts val="1200"/>
            </a:pPr>
            <a:r>
              <a:rPr lang="en-US" sz="2200">
                <a:solidFill>
                  <a:srgbClr val="404040"/>
                </a:solidFill>
                <a:latin typeface="Open Sans" pitchFamily="2" charset="0"/>
                <a:ea typeface="Open Sans"/>
                <a:cs typeface="Open Sans"/>
                <a:sym typeface="Open Sans"/>
              </a:rPr>
              <a:t>Python evaluates the following objects as False:</a:t>
            </a:r>
            <a:endParaRPr lang="en-US" sz="2200">
              <a:solidFill>
                <a:srgbClr val="404040"/>
              </a:solidFill>
              <a:latin typeface="Open Sans" pitchFamily="2" charset="0"/>
              <a:ea typeface="Calibri"/>
              <a:cs typeface="Calibri"/>
              <a:sym typeface="Calibri"/>
            </a:endParaRPr>
          </a:p>
        </p:txBody>
      </p:sp>
      <p:sp>
        <p:nvSpPr>
          <p:cNvPr id="456" name="Google Shape;456;p62"/>
          <p:cNvSpPr/>
          <p:nvPr/>
        </p:nvSpPr>
        <p:spPr>
          <a:xfrm>
            <a:off x="6705600" y="816324"/>
            <a:ext cx="28516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EC426-F552-3E39-7FF0-A5775AFF748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1553378-BBE1-7920-04AE-A584AF69D31F}"/>
              </a:ext>
            </a:extLst>
          </p:cNvPr>
          <p:cNvSpPr>
            <a:spLocks noGrp="1"/>
          </p:cNvSpPr>
          <p:nvPr>
            <p:ph type="body" idx="10"/>
          </p:nvPr>
        </p:nvSpPr>
        <p:spPr>
          <a:xfrm>
            <a:off x="0" y="4114800"/>
            <a:ext cx="16256001" cy="914400"/>
          </a:xfrm>
        </p:spPr>
        <p:txBody>
          <a:bodyPr/>
          <a:lstStyle/>
          <a:p>
            <a:r>
              <a:rPr lang="en-IN" dirty="0"/>
              <a:t>Data Structures</a:t>
            </a:r>
            <a:endParaRPr lang="en-US" dirty="0"/>
          </a:p>
        </p:txBody>
      </p:sp>
    </p:spTree>
    <p:custDataLst>
      <p:tags r:id="rId1"/>
    </p:custDataLst>
    <p:extLst>
      <p:ext uri="{BB962C8B-B14F-4D97-AF65-F5344CB8AC3E}">
        <p14:creationId xmlns:p14="http://schemas.microsoft.com/office/powerpoint/2010/main" val="26970163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3"/>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Loops</a:t>
            </a:r>
            <a:endParaRPr sz="2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4"/>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IN" sz="2800"/>
              <a:t>Loops: Introduction</a:t>
            </a:r>
            <a:endParaRPr sz="2800"/>
          </a:p>
        </p:txBody>
      </p:sp>
      <p:sp>
        <p:nvSpPr>
          <p:cNvPr id="468" name="Google Shape;468;p64"/>
          <p:cNvSpPr/>
          <p:nvPr/>
        </p:nvSpPr>
        <p:spPr>
          <a:xfrm>
            <a:off x="1889782" y="1666692"/>
            <a:ext cx="12476437" cy="624839"/>
          </a:xfrm>
          <a:prstGeom prst="roundRect">
            <a:avLst>
              <a:gd name="adj" fmla="val 16667"/>
            </a:avLst>
          </a:prstGeom>
          <a:solidFill>
            <a:srgbClr val="BBD6EE"/>
          </a:solid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404040"/>
              </a:buClr>
              <a:buSzPts val="1200"/>
            </a:pPr>
            <a:r>
              <a:rPr lang="en" sz="2200">
                <a:solidFill>
                  <a:srgbClr val="404040"/>
                </a:solidFill>
                <a:latin typeface="Open Sans" pitchFamily="2" charset="0"/>
                <a:ea typeface="Open Sans"/>
                <a:cs typeface="Open Sans"/>
                <a:sym typeface="Open Sans"/>
              </a:rPr>
              <a:t>A loop statement allows the repeated execution of a statement or group of statements.</a:t>
            </a:r>
            <a:endParaRPr sz="2200">
              <a:solidFill>
                <a:srgbClr val="404040"/>
              </a:solidFill>
              <a:latin typeface="Open Sans" pitchFamily="2" charset="0"/>
              <a:ea typeface="Calibri"/>
              <a:cs typeface="Calibri"/>
              <a:sym typeface="Calibri"/>
            </a:endParaRPr>
          </a:p>
        </p:txBody>
      </p:sp>
      <p:sp>
        <p:nvSpPr>
          <p:cNvPr id="469" name="Google Shape;469;p64"/>
          <p:cNvSpPr/>
          <p:nvPr/>
        </p:nvSpPr>
        <p:spPr>
          <a:xfrm>
            <a:off x="7480300" y="816324"/>
            <a:ext cx="130579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470" name="Google Shape;470;p64"/>
          <p:cNvGrpSpPr/>
          <p:nvPr/>
        </p:nvGrpSpPr>
        <p:grpSpPr>
          <a:xfrm>
            <a:off x="5449630" y="2986316"/>
            <a:ext cx="7244910" cy="4915160"/>
            <a:chOff x="5463279" y="2795938"/>
            <a:chExt cx="7244910" cy="4915161"/>
          </a:xfrm>
        </p:grpSpPr>
        <p:cxnSp>
          <p:nvCxnSpPr>
            <p:cNvPr id="471" name="Google Shape;471;p64"/>
            <p:cNvCxnSpPr/>
            <p:nvPr/>
          </p:nvCxnSpPr>
          <p:spPr>
            <a:xfrm>
              <a:off x="8106734" y="3505237"/>
              <a:ext cx="0" cy="822960"/>
            </a:xfrm>
            <a:prstGeom prst="straightConnector1">
              <a:avLst/>
            </a:prstGeom>
            <a:solidFill>
              <a:srgbClr val="7F7F7F"/>
            </a:solidFill>
            <a:ln w="19050" cap="flat" cmpd="sng">
              <a:solidFill>
                <a:srgbClr val="7F7F7F"/>
              </a:solidFill>
              <a:prstDash val="solid"/>
              <a:round/>
              <a:headEnd type="none" w="sm" len="sm"/>
              <a:tailEnd type="triangle" w="lg" len="lg"/>
            </a:ln>
          </p:spPr>
        </p:cxnSp>
        <p:sp>
          <p:nvSpPr>
            <p:cNvPr id="472" name="Google Shape;472;p64"/>
            <p:cNvSpPr txBox="1"/>
            <p:nvPr/>
          </p:nvSpPr>
          <p:spPr>
            <a:xfrm>
              <a:off x="8244330" y="5915782"/>
              <a:ext cx="1182859" cy="375425"/>
            </a:xfrm>
            <a:prstGeom prst="rect">
              <a:avLst/>
            </a:prstGeom>
            <a:noFill/>
            <a:ln>
              <a:noFill/>
            </a:ln>
          </p:spPr>
          <p:txBody>
            <a:bodyPr spcFirstLastPara="1" wrap="square" lIns="91422" tIns="45689" rIns="91422" bIns="45689" anchor="t" anchorCtr="0">
              <a:spAutoFit/>
            </a:bodyPr>
            <a:lstStyle/>
            <a:p>
              <a:pPr>
                <a:lnSpc>
                  <a:spcPct val="115000"/>
                </a:lnSpc>
                <a:buClr>
                  <a:srgbClr val="404040"/>
                </a:buClr>
                <a:buSzPts val="900"/>
              </a:pPr>
              <a:r>
                <a:rPr lang="en" sz="1600">
                  <a:solidFill>
                    <a:srgbClr val="404040"/>
                  </a:solidFill>
                  <a:latin typeface="Open Sans"/>
                  <a:ea typeface="Open Sans"/>
                  <a:cs typeface="Open Sans"/>
                  <a:sym typeface="Open Sans"/>
                </a:rPr>
                <a:t>True </a:t>
              </a:r>
              <a:endParaRPr sz="1600">
                <a:solidFill>
                  <a:srgbClr val="404040"/>
                </a:solidFill>
                <a:latin typeface="Open Sans"/>
                <a:ea typeface="Open Sans"/>
                <a:cs typeface="Open Sans"/>
                <a:sym typeface="Open Sans"/>
              </a:endParaRPr>
            </a:p>
          </p:txBody>
        </p:sp>
        <p:grpSp>
          <p:nvGrpSpPr>
            <p:cNvPr id="473" name="Google Shape;473;p64"/>
            <p:cNvGrpSpPr/>
            <p:nvPr/>
          </p:nvGrpSpPr>
          <p:grpSpPr>
            <a:xfrm>
              <a:off x="5463279" y="4044981"/>
              <a:ext cx="7244910" cy="3666118"/>
              <a:chOff x="4650564" y="3893538"/>
              <a:chExt cx="7244910" cy="3666118"/>
            </a:xfrm>
          </p:grpSpPr>
          <p:sp>
            <p:nvSpPr>
              <p:cNvPr id="474" name="Google Shape;474;p64"/>
              <p:cNvSpPr/>
              <p:nvPr/>
            </p:nvSpPr>
            <p:spPr>
              <a:xfrm>
                <a:off x="5962398" y="6761545"/>
                <a:ext cx="2650639" cy="552511"/>
              </a:xfrm>
              <a:prstGeom prst="roundRect">
                <a:avLst>
                  <a:gd name="adj" fmla="val 16667"/>
                </a:avLst>
              </a:prstGeom>
              <a:solidFill>
                <a:srgbClr val="B3C6E7"/>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475" name="Google Shape;475;p64"/>
              <p:cNvSpPr txBox="1"/>
              <p:nvPr/>
            </p:nvSpPr>
            <p:spPr>
              <a:xfrm>
                <a:off x="8889639" y="3893538"/>
                <a:ext cx="1783577" cy="475196"/>
              </a:xfrm>
              <a:prstGeom prst="rect">
                <a:avLst/>
              </a:prstGeom>
              <a:noFill/>
              <a:ln>
                <a:noFill/>
              </a:ln>
            </p:spPr>
            <p:txBody>
              <a:bodyPr spcFirstLastPara="1" wrap="square" lIns="91422" tIns="45689" rIns="91422" bIns="45689" anchor="t" anchorCtr="0">
                <a:spAutoFit/>
              </a:bodyPr>
              <a:lstStyle/>
              <a:p>
                <a:pPr>
                  <a:buClr>
                    <a:schemeClr val="lt1"/>
                  </a:buClr>
                  <a:buSzPts val="700"/>
                </a:pPr>
                <a:r>
                  <a:rPr lang="en" sz="1244">
                    <a:solidFill>
                      <a:schemeClr val="lt1"/>
                    </a:solidFill>
                    <a:latin typeface="Open Sans"/>
                    <a:ea typeface="Open Sans"/>
                    <a:cs typeface="Open Sans"/>
                    <a:sym typeface="Open Sans"/>
                  </a:rPr>
                  <a:t>Tidy up the cellar and</a:t>
                </a:r>
                <a:endParaRPr sz="1778">
                  <a:solidFill>
                    <a:schemeClr val="lt1"/>
                  </a:solidFill>
                  <a:latin typeface="Calibri"/>
                  <a:ea typeface="Calibri"/>
                  <a:cs typeface="Calibri"/>
                  <a:sym typeface="Calibri"/>
                </a:endParaRPr>
              </a:p>
              <a:p>
                <a:pPr algn="ctr">
                  <a:buClr>
                    <a:schemeClr val="lt1"/>
                  </a:buClr>
                  <a:buSzPts val="700"/>
                </a:pPr>
                <a:r>
                  <a:rPr lang="en" sz="1244">
                    <a:solidFill>
                      <a:schemeClr val="lt1"/>
                    </a:solidFill>
                    <a:latin typeface="Open Sans"/>
                    <a:ea typeface="Open Sans"/>
                    <a:cs typeface="Open Sans"/>
                    <a:sym typeface="Open Sans"/>
                  </a:rPr>
                  <a:t>paint the walls</a:t>
                </a:r>
                <a:endParaRPr sz="1244">
                  <a:solidFill>
                    <a:schemeClr val="lt1"/>
                  </a:solidFill>
                  <a:latin typeface="Open Sans"/>
                  <a:ea typeface="Open Sans"/>
                  <a:cs typeface="Open Sans"/>
                  <a:sym typeface="Open Sans"/>
                </a:endParaRPr>
              </a:p>
            </p:txBody>
          </p:sp>
          <p:sp>
            <p:nvSpPr>
              <p:cNvPr id="476" name="Google Shape;476;p64"/>
              <p:cNvSpPr txBox="1"/>
              <p:nvPr/>
            </p:nvSpPr>
            <p:spPr>
              <a:xfrm>
                <a:off x="6286256" y="6862769"/>
                <a:ext cx="2077036" cy="338492"/>
              </a:xfrm>
              <a:prstGeom prst="rect">
                <a:avLst/>
              </a:prstGeom>
              <a:noFill/>
              <a:ln>
                <a:noFill/>
              </a:ln>
            </p:spPr>
            <p:txBody>
              <a:bodyPr spcFirstLastPara="1" wrap="square" lIns="91422" tIns="45689" rIns="91422" bIns="45689" anchor="t" anchorCtr="0">
                <a:spAutoFit/>
              </a:bodyPr>
              <a:lstStyle/>
              <a:p>
                <a:r>
                  <a:rPr lang="en" sz="1600">
                    <a:solidFill>
                      <a:srgbClr val="3F3F3F"/>
                    </a:solidFill>
                    <a:latin typeface="Open Sans"/>
                    <a:ea typeface="Open Sans"/>
                    <a:cs typeface="Open Sans"/>
                    <a:sym typeface="Open Sans"/>
                  </a:rPr>
                  <a:t>Execute Statement</a:t>
                </a:r>
                <a:endParaRPr sz="1600">
                  <a:solidFill>
                    <a:srgbClr val="3F3F3F"/>
                  </a:solidFill>
                  <a:latin typeface="Open Sans"/>
                  <a:ea typeface="Open Sans"/>
                  <a:cs typeface="Open Sans"/>
                  <a:sym typeface="Open Sans"/>
                </a:endParaRPr>
              </a:p>
            </p:txBody>
          </p:sp>
          <p:sp>
            <p:nvSpPr>
              <p:cNvPr id="477" name="Google Shape;477;p64"/>
              <p:cNvSpPr txBox="1"/>
              <p:nvPr/>
            </p:nvSpPr>
            <p:spPr>
              <a:xfrm>
                <a:off x="8719367" y="5145046"/>
                <a:ext cx="874537" cy="475196"/>
              </a:xfrm>
              <a:prstGeom prst="rect">
                <a:avLst/>
              </a:prstGeom>
              <a:noFill/>
              <a:ln>
                <a:noFill/>
              </a:ln>
            </p:spPr>
            <p:txBody>
              <a:bodyPr spcFirstLastPara="1" wrap="square" lIns="91422" tIns="45689" rIns="91422" bIns="45689" anchor="t" anchorCtr="0">
                <a:spAutoFit/>
              </a:bodyPr>
              <a:lstStyle/>
              <a:p>
                <a:pPr algn="ctr">
                  <a:buClr>
                    <a:schemeClr val="lt1"/>
                  </a:buClr>
                  <a:buSzPts val="700"/>
                </a:pPr>
                <a:r>
                  <a:rPr lang="en" sz="1244">
                    <a:solidFill>
                      <a:schemeClr val="lt1"/>
                    </a:solidFill>
                    <a:latin typeface="Open Sans"/>
                    <a:ea typeface="Open Sans"/>
                    <a:cs typeface="Open Sans"/>
                    <a:sym typeface="Open Sans"/>
                  </a:rPr>
                  <a:t>Some</a:t>
                </a:r>
                <a:endParaRPr sz="1778">
                  <a:solidFill>
                    <a:schemeClr val="dk1"/>
                  </a:solidFill>
                  <a:latin typeface="Calibri"/>
                  <a:ea typeface="Calibri"/>
                  <a:cs typeface="Calibri"/>
                  <a:sym typeface="Calibri"/>
                </a:endParaRPr>
              </a:p>
              <a:p>
                <a:pPr algn="ctr">
                  <a:buClr>
                    <a:schemeClr val="lt1"/>
                  </a:buClr>
                  <a:buSzPts val="700"/>
                </a:pPr>
                <a:r>
                  <a:rPr lang="en" sz="1244">
                    <a:solidFill>
                      <a:schemeClr val="lt1"/>
                    </a:solidFill>
                    <a:latin typeface="Open Sans"/>
                    <a:ea typeface="Open Sans"/>
                    <a:cs typeface="Open Sans"/>
                    <a:sym typeface="Open Sans"/>
                  </a:rPr>
                  <a:t>time left?</a:t>
                </a:r>
                <a:endParaRPr sz="1778">
                  <a:solidFill>
                    <a:schemeClr val="dk1"/>
                  </a:solidFill>
                  <a:latin typeface="Calibri"/>
                  <a:ea typeface="Calibri"/>
                  <a:cs typeface="Calibri"/>
                  <a:sym typeface="Calibri"/>
                </a:endParaRPr>
              </a:p>
            </p:txBody>
          </p:sp>
          <p:sp>
            <p:nvSpPr>
              <p:cNvPr id="478" name="Google Shape;478;p64"/>
              <p:cNvSpPr txBox="1"/>
              <p:nvPr/>
            </p:nvSpPr>
            <p:spPr>
              <a:xfrm>
                <a:off x="10350637" y="7275923"/>
                <a:ext cx="1544837" cy="283733"/>
              </a:xfrm>
              <a:prstGeom prst="rect">
                <a:avLst/>
              </a:prstGeom>
              <a:noFill/>
              <a:ln>
                <a:noFill/>
              </a:ln>
            </p:spPr>
            <p:txBody>
              <a:bodyPr spcFirstLastPara="1" wrap="square" lIns="91422" tIns="45689" rIns="91422" bIns="45689" anchor="t" anchorCtr="0">
                <a:spAutoFit/>
              </a:bodyPr>
              <a:lstStyle/>
              <a:p>
                <a:pPr>
                  <a:buClr>
                    <a:schemeClr val="lt1"/>
                  </a:buClr>
                  <a:buSzPts val="700"/>
                </a:pPr>
                <a:r>
                  <a:rPr lang="en" sz="1244">
                    <a:solidFill>
                      <a:schemeClr val="lt1"/>
                    </a:solidFill>
                    <a:latin typeface="Open Sans"/>
                    <a:ea typeface="Open Sans"/>
                    <a:cs typeface="Open Sans"/>
                    <a:sym typeface="Open Sans"/>
                  </a:rPr>
                  <a:t>Do tax declaration</a:t>
                </a:r>
                <a:endParaRPr sz="1244">
                  <a:solidFill>
                    <a:schemeClr val="lt1"/>
                  </a:solidFill>
                  <a:latin typeface="Open Sans"/>
                  <a:ea typeface="Open Sans"/>
                  <a:cs typeface="Open Sans"/>
                  <a:sym typeface="Open Sans"/>
                </a:endParaRPr>
              </a:p>
            </p:txBody>
          </p:sp>
          <p:sp>
            <p:nvSpPr>
              <p:cNvPr id="479" name="Google Shape;479;p64"/>
              <p:cNvSpPr txBox="1"/>
              <p:nvPr/>
            </p:nvSpPr>
            <p:spPr>
              <a:xfrm>
                <a:off x="4650564" y="4883249"/>
                <a:ext cx="964114" cy="283733"/>
              </a:xfrm>
              <a:prstGeom prst="rect">
                <a:avLst/>
              </a:prstGeom>
              <a:noFill/>
              <a:ln>
                <a:noFill/>
              </a:ln>
            </p:spPr>
            <p:txBody>
              <a:bodyPr spcFirstLastPara="1" wrap="square" lIns="91422" tIns="45689" rIns="91422" bIns="45689" anchor="t" anchorCtr="0">
                <a:spAutoFit/>
              </a:bodyPr>
              <a:lstStyle/>
              <a:p>
                <a:pPr>
                  <a:buClr>
                    <a:schemeClr val="lt1"/>
                  </a:buClr>
                  <a:buSzPts val="700"/>
                </a:pPr>
                <a:r>
                  <a:rPr lang="en" sz="1244">
                    <a:solidFill>
                      <a:schemeClr val="lt1"/>
                    </a:solidFill>
                    <a:latin typeface="Open Sans"/>
                    <a:ea typeface="Open Sans"/>
                    <a:cs typeface="Open Sans"/>
                    <a:sym typeface="Open Sans"/>
                  </a:rPr>
                  <a:t>Swimming</a:t>
                </a:r>
                <a:endParaRPr sz="1244">
                  <a:solidFill>
                    <a:schemeClr val="lt1"/>
                  </a:solidFill>
                  <a:latin typeface="Open Sans"/>
                  <a:ea typeface="Open Sans"/>
                  <a:cs typeface="Open Sans"/>
                  <a:sym typeface="Open Sans"/>
                </a:endParaRPr>
              </a:p>
            </p:txBody>
          </p:sp>
          <p:sp>
            <p:nvSpPr>
              <p:cNvPr id="480" name="Google Shape;480;p64"/>
              <p:cNvSpPr/>
              <p:nvPr/>
            </p:nvSpPr>
            <p:spPr>
              <a:xfrm>
                <a:off x="6280725" y="4172550"/>
                <a:ext cx="1996062" cy="1141856"/>
              </a:xfrm>
              <a:prstGeom prst="flowChartDecision">
                <a:avLst/>
              </a:prstGeom>
              <a:solidFill>
                <a:srgbClr val="FFD966"/>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481" name="Google Shape;481;p64"/>
              <p:cNvSpPr txBox="1"/>
              <p:nvPr/>
            </p:nvSpPr>
            <p:spPr>
              <a:xfrm>
                <a:off x="6482285" y="4551227"/>
                <a:ext cx="1592942" cy="338492"/>
              </a:xfrm>
              <a:prstGeom prst="rect">
                <a:avLst/>
              </a:prstGeom>
              <a:noFill/>
              <a:ln>
                <a:noFill/>
              </a:ln>
            </p:spPr>
            <p:txBody>
              <a:bodyPr spcFirstLastPara="1" wrap="square" lIns="91422" tIns="45689" rIns="91422" bIns="45689" anchor="t" anchorCtr="0">
                <a:spAutoFit/>
              </a:bodyPr>
              <a:lstStyle/>
              <a:p>
                <a:pPr algn="ctr">
                  <a:buClr>
                    <a:srgbClr val="3F3F3F"/>
                  </a:buClr>
                  <a:buSzPts val="900"/>
                </a:pPr>
                <a:r>
                  <a:rPr lang="en" sz="1600">
                    <a:solidFill>
                      <a:srgbClr val="3F3F3F"/>
                    </a:solidFill>
                    <a:latin typeface="Open Sans"/>
                    <a:ea typeface="Open Sans"/>
                    <a:cs typeface="Open Sans"/>
                    <a:sym typeface="Open Sans"/>
                  </a:rPr>
                  <a:t>Condition</a:t>
                </a:r>
                <a:endParaRPr sz="1600">
                  <a:solidFill>
                    <a:srgbClr val="3F3F3F"/>
                  </a:solidFill>
                  <a:latin typeface="Open Sans"/>
                  <a:ea typeface="Open Sans"/>
                  <a:cs typeface="Open Sans"/>
                  <a:sym typeface="Open Sans"/>
                </a:endParaRPr>
              </a:p>
            </p:txBody>
          </p:sp>
        </p:grpSp>
        <p:sp>
          <p:nvSpPr>
            <p:cNvPr id="482" name="Google Shape;482;p64"/>
            <p:cNvSpPr/>
            <p:nvPr/>
          </p:nvSpPr>
          <p:spPr>
            <a:xfrm>
              <a:off x="7286956" y="2795938"/>
              <a:ext cx="1723472" cy="730565"/>
            </a:xfrm>
            <a:prstGeom prst="flowChartTerminator">
              <a:avLst/>
            </a:prstGeom>
            <a:solidFill>
              <a:srgbClr val="A8D08C"/>
            </a:solidFill>
            <a:ln>
              <a:noFill/>
            </a:ln>
          </p:spPr>
          <p:txBody>
            <a:bodyPr spcFirstLastPara="1" wrap="square" lIns="91422" tIns="45689" rIns="91422" bIns="45689" anchor="ctr" anchorCtr="0">
              <a:noAutofit/>
            </a:bodyPr>
            <a:lstStyle/>
            <a:p>
              <a:pPr algn="ctr">
                <a:lnSpc>
                  <a:spcPct val="115000"/>
                </a:lnSpc>
                <a:buClr>
                  <a:srgbClr val="3F3F3F"/>
                </a:buClr>
                <a:buSzPts val="900"/>
              </a:pPr>
              <a:r>
                <a:rPr lang="en" sz="1600">
                  <a:solidFill>
                    <a:srgbClr val="3F3F3F"/>
                  </a:solidFill>
                  <a:latin typeface="Open Sans"/>
                  <a:ea typeface="Open Sans"/>
                  <a:cs typeface="Open Sans"/>
                  <a:sym typeface="Open Sans"/>
                </a:rPr>
                <a:t>Start</a:t>
              </a:r>
              <a:endParaRPr sz="1422"/>
            </a:p>
          </p:txBody>
        </p:sp>
        <p:sp>
          <p:nvSpPr>
            <p:cNvPr id="483" name="Google Shape;483;p64"/>
            <p:cNvSpPr/>
            <p:nvPr/>
          </p:nvSpPr>
          <p:spPr>
            <a:xfrm>
              <a:off x="10526473" y="4522979"/>
              <a:ext cx="1723472" cy="730565"/>
            </a:xfrm>
            <a:prstGeom prst="flowChartTerminator">
              <a:avLst/>
            </a:prstGeom>
            <a:solidFill>
              <a:srgbClr val="F4B081"/>
            </a:solidFill>
            <a:ln>
              <a:noFill/>
            </a:ln>
          </p:spPr>
          <p:txBody>
            <a:bodyPr spcFirstLastPara="1" wrap="square" lIns="91422" tIns="45689" rIns="91422" bIns="45689" anchor="ctr" anchorCtr="0">
              <a:noAutofit/>
            </a:bodyPr>
            <a:lstStyle/>
            <a:p>
              <a:pPr algn="ctr">
                <a:lnSpc>
                  <a:spcPct val="115000"/>
                </a:lnSpc>
                <a:buClr>
                  <a:srgbClr val="3F3F3F"/>
                </a:buClr>
                <a:buSzPts val="900"/>
              </a:pPr>
              <a:r>
                <a:rPr lang="en" sz="1600">
                  <a:solidFill>
                    <a:srgbClr val="3F3F3F"/>
                  </a:solidFill>
                  <a:latin typeface="Open Sans"/>
                  <a:ea typeface="Open Sans"/>
                  <a:cs typeface="Open Sans"/>
                  <a:sym typeface="Open Sans"/>
                </a:rPr>
                <a:t>End</a:t>
              </a:r>
              <a:endParaRPr sz="1422"/>
            </a:p>
          </p:txBody>
        </p:sp>
        <p:cxnSp>
          <p:nvCxnSpPr>
            <p:cNvPr id="484" name="Google Shape;484;p64"/>
            <p:cNvCxnSpPr/>
            <p:nvPr/>
          </p:nvCxnSpPr>
          <p:spPr>
            <a:xfrm>
              <a:off x="9057602" y="4899181"/>
              <a:ext cx="1463040" cy="0"/>
            </a:xfrm>
            <a:prstGeom prst="straightConnector1">
              <a:avLst/>
            </a:prstGeom>
            <a:solidFill>
              <a:srgbClr val="7F7F7F"/>
            </a:solidFill>
            <a:ln w="19050" cap="flat" cmpd="sng">
              <a:solidFill>
                <a:srgbClr val="7F7F7F"/>
              </a:solidFill>
              <a:prstDash val="solid"/>
              <a:round/>
              <a:headEnd type="none" w="sm" len="sm"/>
              <a:tailEnd type="triangle" w="lg" len="lg"/>
            </a:ln>
          </p:spPr>
        </p:cxnSp>
        <p:cxnSp>
          <p:nvCxnSpPr>
            <p:cNvPr id="485" name="Google Shape;485;p64"/>
            <p:cNvCxnSpPr>
              <a:stCxn id="474" idx="1"/>
              <a:endCxn id="480" idx="1"/>
            </p:cNvCxnSpPr>
            <p:nvPr/>
          </p:nvCxnSpPr>
          <p:spPr>
            <a:xfrm rot="10800000" flipH="1">
              <a:off x="6775113" y="4894844"/>
              <a:ext cx="318300" cy="2294400"/>
            </a:xfrm>
            <a:prstGeom prst="bentConnector3">
              <a:avLst>
                <a:gd name="adj1" fmla="val -120968"/>
              </a:avLst>
            </a:prstGeom>
            <a:solidFill>
              <a:srgbClr val="7F7F7F"/>
            </a:solidFill>
            <a:ln w="19050" cap="flat" cmpd="sng">
              <a:solidFill>
                <a:srgbClr val="7F7F7F"/>
              </a:solidFill>
              <a:prstDash val="solid"/>
              <a:round/>
              <a:headEnd type="none" w="sm" len="sm"/>
              <a:tailEnd type="triangle" w="lg" len="lg"/>
            </a:ln>
          </p:spPr>
        </p:cxnSp>
        <p:cxnSp>
          <p:nvCxnSpPr>
            <p:cNvPr id="486" name="Google Shape;486;p64"/>
            <p:cNvCxnSpPr/>
            <p:nvPr/>
          </p:nvCxnSpPr>
          <p:spPr>
            <a:xfrm>
              <a:off x="8096101" y="5461770"/>
              <a:ext cx="0" cy="1463040"/>
            </a:xfrm>
            <a:prstGeom prst="straightConnector1">
              <a:avLst/>
            </a:prstGeom>
            <a:solidFill>
              <a:srgbClr val="7F7F7F"/>
            </a:solidFill>
            <a:ln w="19050" cap="flat" cmpd="sng">
              <a:solidFill>
                <a:srgbClr val="7F7F7F"/>
              </a:solidFill>
              <a:prstDash val="solid"/>
              <a:round/>
              <a:headEnd type="none" w="sm" len="sm"/>
              <a:tailEnd type="triangle" w="lg" len="lg"/>
            </a:ln>
          </p:spPr>
        </p:cxnSp>
      </p:grpSp>
      <p:sp>
        <p:nvSpPr>
          <p:cNvPr id="3" name="Brandline_LVC">
            <a:extLst>
              <a:ext uri="{FF2B5EF4-FFF2-40B4-BE49-F238E27FC236}">
                <a16:creationId xmlns:a16="http://schemas.microsoft.com/office/drawing/2014/main" id="{15E6E17F-8601-21AC-55FC-D4CE1B1292E8}"/>
              </a:ext>
            </a:extLst>
          </p:cNvPr>
          <p:cNvSpPr/>
          <p:nvPr/>
        </p:nvSpPr>
        <p:spPr>
          <a:xfrm>
            <a:off x="5918200" y="819340"/>
            <a:ext cx="441618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472;p64">
            <a:extLst>
              <a:ext uri="{FF2B5EF4-FFF2-40B4-BE49-F238E27FC236}">
                <a16:creationId xmlns:a16="http://schemas.microsoft.com/office/drawing/2014/main" id="{3233F8DB-4219-3D09-DAF2-BEA53EECB994}"/>
              </a:ext>
            </a:extLst>
          </p:cNvPr>
          <p:cNvSpPr txBox="1"/>
          <p:nvPr/>
        </p:nvSpPr>
        <p:spPr>
          <a:xfrm>
            <a:off x="9324134" y="4612839"/>
            <a:ext cx="1182859" cy="375425"/>
          </a:xfrm>
          <a:prstGeom prst="rect">
            <a:avLst/>
          </a:prstGeom>
          <a:noFill/>
          <a:ln>
            <a:noFill/>
          </a:ln>
        </p:spPr>
        <p:txBody>
          <a:bodyPr spcFirstLastPara="1" wrap="square" lIns="91422" tIns="45689" rIns="91422" bIns="45689" anchor="t" anchorCtr="0">
            <a:spAutoFit/>
          </a:bodyPr>
          <a:lstStyle/>
          <a:p>
            <a:pPr>
              <a:lnSpc>
                <a:spcPct val="115000"/>
              </a:lnSpc>
              <a:buClr>
                <a:srgbClr val="404040"/>
              </a:buClr>
              <a:buSzPts val="900"/>
            </a:pPr>
            <a:r>
              <a:rPr lang="en" sz="1600">
                <a:solidFill>
                  <a:srgbClr val="404040"/>
                </a:solidFill>
                <a:latin typeface="Open Sans"/>
                <a:ea typeface="Open Sans"/>
                <a:cs typeface="Open Sans"/>
                <a:sym typeface="Open Sans"/>
              </a:rPr>
              <a:t>False</a:t>
            </a:r>
            <a:endParaRPr sz="1600">
              <a:solidFill>
                <a:srgbClr val="404040"/>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0"/>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IN" sz="2800"/>
              <a:t>Loops: Types</a:t>
            </a:r>
            <a:endParaRPr sz="2800"/>
          </a:p>
        </p:txBody>
      </p:sp>
      <p:grpSp>
        <p:nvGrpSpPr>
          <p:cNvPr id="590" name="Google Shape;590;p70"/>
          <p:cNvGrpSpPr/>
          <p:nvPr/>
        </p:nvGrpSpPr>
        <p:grpSpPr>
          <a:xfrm>
            <a:off x="8692855" y="2770342"/>
            <a:ext cx="6433436" cy="4966876"/>
            <a:chOff x="5980308" y="3604013"/>
            <a:chExt cx="4295383" cy="4966877"/>
          </a:xfrm>
        </p:grpSpPr>
        <p:grpSp>
          <p:nvGrpSpPr>
            <p:cNvPr id="591" name="Google Shape;591;p70"/>
            <p:cNvGrpSpPr/>
            <p:nvPr/>
          </p:nvGrpSpPr>
          <p:grpSpPr>
            <a:xfrm>
              <a:off x="5980308" y="3604013"/>
              <a:ext cx="4295383" cy="4169852"/>
              <a:chOff x="6047496" y="3603132"/>
              <a:chExt cx="4295383" cy="2804930"/>
            </a:xfrm>
          </p:grpSpPr>
          <p:sp>
            <p:nvSpPr>
              <p:cNvPr id="592" name="Google Shape;592;p70"/>
              <p:cNvSpPr/>
              <p:nvPr/>
            </p:nvSpPr>
            <p:spPr>
              <a:xfrm>
                <a:off x="6534282" y="3838411"/>
                <a:ext cx="3808597" cy="2569651"/>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593" name="Google Shape;593;p70"/>
              <p:cNvSpPr/>
              <p:nvPr/>
            </p:nvSpPr>
            <p:spPr>
              <a:xfrm>
                <a:off x="6047496" y="3603132"/>
                <a:ext cx="2937753" cy="320679"/>
              </a:xfrm>
              <a:prstGeom prst="roundRect">
                <a:avLst>
                  <a:gd name="adj" fmla="val 16667"/>
                </a:avLst>
              </a:prstGeom>
              <a:solidFill>
                <a:srgbClr val="2E75B5"/>
              </a:solidFill>
              <a:ln>
                <a:noFill/>
              </a:ln>
            </p:spPr>
            <p:txBody>
              <a:bodyPr spcFirstLastPara="1" wrap="square" lIns="91422" tIns="45689" rIns="91422" bIns="45689" anchor="t" anchorCtr="0">
                <a:noAutofit/>
              </a:bodyPr>
              <a:lstStyle/>
              <a:p>
                <a:pPr>
                  <a:buClr>
                    <a:schemeClr val="lt1"/>
                  </a:buClr>
                  <a:buSzPts val="1200"/>
                </a:pPr>
                <a:r>
                  <a:rPr lang="en" sz="2200">
                    <a:solidFill>
                      <a:schemeClr val="lt1"/>
                    </a:solidFill>
                    <a:latin typeface="Open Sans"/>
                    <a:ea typeface="Open Sans"/>
                    <a:cs typeface="Open Sans"/>
                    <a:sym typeface="Open Sans"/>
                  </a:rPr>
                  <a:t>while loop</a:t>
                </a:r>
                <a:endParaRPr sz="2200">
                  <a:solidFill>
                    <a:schemeClr val="dk1"/>
                  </a:solidFill>
                  <a:latin typeface="Calibri"/>
                  <a:ea typeface="Calibri"/>
                  <a:cs typeface="Calibri"/>
                  <a:sym typeface="Calibri"/>
                </a:endParaRPr>
              </a:p>
            </p:txBody>
          </p:sp>
        </p:grpSp>
        <p:sp>
          <p:nvSpPr>
            <p:cNvPr id="594" name="Google Shape;594;p70"/>
            <p:cNvSpPr txBox="1"/>
            <p:nvPr/>
          </p:nvSpPr>
          <p:spPr>
            <a:xfrm>
              <a:off x="6598966" y="4257014"/>
              <a:ext cx="3676725" cy="4313876"/>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 </a:t>
              </a:r>
              <a:r>
                <a:rPr lang="en" sz="2200" i="1">
                  <a:solidFill>
                    <a:srgbClr val="404040"/>
                  </a:solidFill>
                  <a:latin typeface="Open Sans" panose="020B0606030504020204" pitchFamily="34" charset="0"/>
                  <a:ea typeface="Open Sans"/>
                  <a:cs typeface="Open Sans"/>
                  <a:sym typeface="Open Sans"/>
                </a:rPr>
                <a:t>while</a:t>
              </a:r>
              <a:r>
                <a:rPr lang="en" sz="2200">
                  <a:solidFill>
                    <a:srgbClr val="404040"/>
                  </a:solidFill>
                  <a:latin typeface="Open Sans" panose="020B0606030504020204" pitchFamily="34" charset="0"/>
                  <a:ea typeface="Open Sans"/>
                  <a:cs typeface="Open Sans"/>
                  <a:sym typeface="Open Sans"/>
                </a:rPr>
                <a:t> loop iterates over a block of code if the test expression is true.</a:t>
              </a:r>
            </a:p>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Its syntax is:</a:t>
              </a:r>
              <a:endParaRPr sz="2200">
                <a:solidFill>
                  <a:srgbClr val="404040"/>
                </a:solidFill>
                <a:latin typeface="Open Sans" panose="020B0606030504020204" pitchFamily="34" charset="0"/>
                <a:ea typeface="Calibri"/>
                <a:cs typeface="Calibri"/>
                <a:sym typeface="Calibri"/>
              </a:endParaRPr>
            </a:p>
            <a:p>
              <a:pPr>
                <a:lnSpc>
                  <a:spcPct val="115000"/>
                </a:lnSpc>
                <a:buClr>
                  <a:schemeClr val="dk1"/>
                </a:buClr>
                <a:buSzPts val="1200"/>
              </a:pPr>
              <a:endParaRPr sz="2200">
                <a:solidFill>
                  <a:srgbClr val="404040"/>
                </a:solidFill>
                <a:latin typeface="Open Sans" panose="020B0606030504020204" pitchFamily="34" charset="0"/>
                <a:ea typeface="Open Sans"/>
                <a:cs typeface="Open Sans"/>
                <a:sym typeface="Open Sans"/>
              </a:endParaRPr>
            </a:p>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while test_expression:</a:t>
              </a:r>
              <a:endParaRPr sz="2200">
                <a:solidFill>
                  <a:srgbClr val="404040"/>
                </a:solidFill>
                <a:latin typeface="Open Sans" panose="020B0606030504020204" pitchFamily="34" charset="0"/>
                <a:ea typeface="Calibri"/>
                <a:cs typeface="Calibri"/>
                <a:sym typeface="Calibri"/>
              </a:endParaRPr>
            </a:p>
            <a:p>
              <a:pPr>
                <a:lnSpc>
                  <a:spcPct val="115000"/>
                </a:lnSpc>
              </a:pPr>
              <a:r>
                <a:rPr lang="en" sz="2200">
                  <a:solidFill>
                    <a:srgbClr val="404040"/>
                  </a:solidFill>
                  <a:latin typeface="Open Sans" panose="020B0606030504020204" pitchFamily="34" charset="0"/>
                  <a:ea typeface="Open Sans"/>
                  <a:cs typeface="Open Sans"/>
                  <a:sym typeface="Open Sans"/>
                </a:rPr>
                <a:t> Body </a:t>
              </a:r>
              <a:endParaRPr sz="2200">
                <a:solidFill>
                  <a:srgbClr val="404040"/>
                </a:solidFill>
                <a:latin typeface="Open Sans" panose="020B0606030504020204" pitchFamily="34" charset="0"/>
                <a:ea typeface="Calibri"/>
                <a:cs typeface="Calibri"/>
                <a:sym typeface="Calibri"/>
              </a:endParaRPr>
            </a:p>
            <a:p>
              <a:pPr>
                <a:lnSpc>
                  <a:spcPct val="115000"/>
                </a:lnSpc>
              </a:pPr>
              <a:r>
                <a:rPr lang="en" sz="2200">
                  <a:solidFill>
                    <a:srgbClr val="404040"/>
                  </a:solidFill>
                  <a:latin typeface="Open Sans" panose="020B0606030504020204" pitchFamily="34" charset="0"/>
                  <a:ea typeface="Open Sans"/>
                  <a:cs typeface="Open Sans"/>
                  <a:sym typeface="Open Sans"/>
                </a:rPr>
                <a:t> of </a:t>
              </a:r>
              <a:endParaRPr sz="2200">
                <a:solidFill>
                  <a:srgbClr val="404040"/>
                </a:solidFill>
                <a:latin typeface="Open Sans" panose="020B0606030504020204" pitchFamily="34" charset="0"/>
                <a:ea typeface="Calibri"/>
                <a:cs typeface="Calibri"/>
                <a:sym typeface="Calibri"/>
              </a:endParaRPr>
            </a:p>
            <a:p>
              <a:pPr>
                <a:lnSpc>
                  <a:spcPct val="115000"/>
                </a:lnSpc>
              </a:pPr>
              <a:r>
                <a:rPr lang="en" sz="2200">
                  <a:solidFill>
                    <a:srgbClr val="404040"/>
                  </a:solidFill>
                  <a:latin typeface="Open Sans" panose="020B0606030504020204" pitchFamily="34" charset="0"/>
                  <a:ea typeface="Open Sans"/>
                  <a:cs typeface="Open Sans"/>
                  <a:sym typeface="Open Sans"/>
                </a:rPr>
                <a:t> loop </a:t>
              </a:r>
              <a:endParaRPr sz="2200">
                <a:solidFill>
                  <a:srgbClr val="404040"/>
                </a:solidFill>
                <a:latin typeface="Open Sans" panose="020B0606030504020204" pitchFamily="34" charset="0"/>
                <a:ea typeface="Calibri"/>
                <a:cs typeface="Calibri"/>
                <a:sym typeface="Calibri"/>
              </a:endParaRPr>
            </a:p>
            <a:p>
              <a:pPr>
                <a:lnSpc>
                  <a:spcPct val="115000"/>
                </a:lnSpc>
                <a:buClr>
                  <a:schemeClr val="dk1"/>
                </a:buClr>
                <a:buSzPts val="1200"/>
              </a:pPr>
              <a:endParaRPr sz="2200">
                <a:solidFill>
                  <a:srgbClr val="404040"/>
                </a:solidFill>
                <a:latin typeface="Open Sans" panose="020B0606030504020204" pitchFamily="34" charset="0"/>
                <a:ea typeface="Open Sans"/>
                <a:cs typeface="Open Sans"/>
                <a:sym typeface="Open Sans"/>
              </a:endParaRPr>
            </a:p>
            <a:p>
              <a:pPr>
                <a:lnSpc>
                  <a:spcPct val="115000"/>
                </a:lnSpc>
                <a:buClr>
                  <a:schemeClr val="dk1"/>
                </a:buClr>
                <a:buSzPts val="1200"/>
              </a:pPr>
              <a:endParaRPr sz="2200">
                <a:solidFill>
                  <a:srgbClr val="404040"/>
                </a:solidFill>
                <a:latin typeface="Open Sans" panose="020B0606030504020204" pitchFamily="34" charset="0"/>
                <a:ea typeface="Open Sans"/>
                <a:cs typeface="Open Sans"/>
                <a:sym typeface="Open Sans"/>
              </a:endParaRPr>
            </a:p>
            <a:p>
              <a:pPr>
                <a:buClr>
                  <a:schemeClr val="dk1"/>
                </a:buClr>
                <a:buSzPts val="1200"/>
              </a:pPr>
              <a:endParaRPr sz="2133">
                <a:solidFill>
                  <a:srgbClr val="3F3F3F"/>
                </a:solidFill>
                <a:latin typeface="Open Sans"/>
                <a:ea typeface="Open Sans"/>
                <a:cs typeface="Open Sans"/>
                <a:sym typeface="Open Sans"/>
              </a:endParaRPr>
            </a:p>
          </p:txBody>
        </p:sp>
      </p:grpSp>
      <p:grpSp>
        <p:nvGrpSpPr>
          <p:cNvPr id="595" name="Google Shape;595;p70"/>
          <p:cNvGrpSpPr/>
          <p:nvPr/>
        </p:nvGrpSpPr>
        <p:grpSpPr>
          <a:xfrm>
            <a:off x="1129709" y="2835232"/>
            <a:ext cx="6433436" cy="4966876"/>
            <a:chOff x="5980308" y="3604013"/>
            <a:chExt cx="4295383" cy="4966876"/>
          </a:xfrm>
        </p:grpSpPr>
        <p:grpSp>
          <p:nvGrpSpPr>
            <p:cNvPr id="596" name="Google Shape;596;p70"/>
            <p:cNvGrpSpPr/>
            <p:nvPr/>
          </p:nvGrpSpPr>
          <p:grpSpPr>
            <a:xfrm>
              <a:off x="5980308" y="3604013"/>
              <a:ext cx="4295383" cy="4169852"/>
              <a:chOff x="6047496" y="3603132"/>
              <a:chExt cx="4295383" cy="2804930"/>
            </a:xfrm>
          </p:grpSpPr>
          <p:sp>
            <p:nvSpPr>
              <p:cNvPr id="597" name="Google Shape;597;p70"/>
              <p:cNvSpPr/>
              <p:nvPr/>
            </p:nvSpPr>
            <p:spPr>
              <a:xfrm>
                <a:off x="6534282" y="3838411"/>
                <a:ext cx="3808597" cy="2569651"/>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598" name="Google Shape;598;p70"/>
              <p:cNvSpPr/>
              <p:nvPr/>
            </p:nvSpPr>
            <p:spPr>
              <a:xfrm>
                <a:off x="6047496" y="3603132"/>
                <a:ext cx="2937753" cy="320679"/>
              </a:xfrm>
              <a:prstGeom prst="roundRect">
                <a:avLst>
                  <a:gd name="adj" fmla="val 16667"/>
                </a:avLst>
              </a:prstGeom>
              <a:solidFill>
                <a:srgbClr val="2E75B5"/>
              </a:solidFill>
              <a:ln>
                <a:noFill/>
              </a:ln>
            </p:spPr>
            <p:txBody>
              <a:bodyPr spcFirstLastPara="1" wrap="square" lIns="91422" tIns="45689" rIns="91422" bIns="45689" anchor="t" anchorCtr="0">
                <a:noAutofit/>
              </a:bodyPr>
              <a:lstStyle/>
              <a:p>
                <a:pPr>
                  <a:buClr>
                    <a:schemeClr val="lt1"/>
                  </a:buClr>
                  <a:buSzPts val="1200"/>
                </a:pPr>
                <a:r>
                  <a:rPr lang="en" sz="2200">
                    <a:solidFill>
                      <a:schemeClr val="lt1"/>
                    </a:solidFill>
                    <a:latin typeface="Open Sans"/>
                    <a:ea typeface="Open Sans"/>
                    <a:cs typeface="Open Sans"/>
                    <a:sym typeface="Open Sans"/>
                  </a:rPr>
                  <a:t>for loop</a:t>
                </a:r>
                <a:endParaRPr sz="2200">
                  <a:solidFill>
                    <a:schemeClr val="dk1"/>
                  </a:solidFill>
                  <a:latin typeface="Calibri"/>
                  <a:ea typeface="Calibri"/>
                  <a:cs typeface="Calibri"/>
                  <a:sym typeface="Calibri"/>
                </a:endParaRPr>
              </a:p>
            </p:txBody>
          </p:sp>
        </p:grpSp>
        <p:sp>
          <p:nvSpPr>
            <p:cNvPr id="599" name="Google Shape;599;p70"/>
            <p:cNvSpPr txBox="1"/>
            <p:nvPr/>
          </p:nvSpPr>
          <p:spPr>
            <a:xfrm>
              <a:off x="6598966" y="4257014"/>
              <a:ext cx="3676725" cy="4313875"/>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 </a:t>
              </a:r>
              <a:r>
                <a:rPr lang="en" sz="2200" i="1">
                  <a:solidFill>
                    <a:srgbClr val="404040"/>
                  </a:solidFill>
                  <a:latin typeface="Open Sans" panose="020B0606030504020204" pitchFamily="34" charset="0"/>
                  <a:ea typeface="Open Sans"/>
                  <a:cs typeface="Open Sans"/>
                  <a:sym typeface="Open Sans"/>
                </a:rPr>
                <a:t>for</a:t>
              </a:r>
              <a:r>
                <a:rPr lang="en" sz="2200">
                  <a:solidFill>
                    <a:srgbClr val="404040"/>
                  </a:solidFill>
                  <a:latin typeface="Open Sans" panose="020B0606030504020204" pitchFamily="34" charset="0"/>
                  <a:ea typeface="Open Sans"/>
                  <a:cs typeface="Open Sans"/>
                  <a:sym typeface="Open Sans"/>
                </a:rPr>
                <a:t> loop iterates over a sequence list, tuple, string, or other objects.</a:t>
              </a:r>
            </a:p>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Its syntax is:</a:t>
              </a:r>
              <a:endParaRPr sz="2200">
                <a:solidFill>
                  <a:srgbClr val="404040"/>
                </a:solidFill>
                <a:latin typeface="Open Sans" panose="020B0606030504020204" pitchFamily="34" charset="0"/>
                <a:ea typeface="Calibri"/>
                <a:cs typeface="Calibri"/>
                <a:sym typeface="Calibri"/>
              </a:endParaRPr>
            </a:p>
            <a:p>
              <a:pPr>
                <a:lnSpc>
                  <a:spcPct val="115000"/>
                </a:lnSpc>
                <a:buClr>
                  <a:schemeClr val="dk1"/>
                </a:buClr>
                <a:buSzPts val="1200"/>
              </a:pPr>
              <a:endParaRPr sz="2200">
                <a:solidFill>
                  <a:srgbClr val="404040"/>
                </a:solidFill>
                <a:latin typeface="Open Sans" panose="020B0606030504020204" pitchFamily="34" charset="0"/>
                <a:ea typeface="Open Sans"/>
                <a:cs typeface="Open Sans"/>
                <a:sym typeface="Open Sans"/>
              </a:endParaRPr>
            </a:p>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for a in iteration_object:</a:t>
              </a:r>
              <a:endParaRPr sz="2200">
                <a:solidFill>
                  <a:srgbClr val="404040"/>
                </a:solidFill>
                <a:latin typeface="Open Sans" panose="020B0606030504020204" pitchFamily="34" charset="0"/>
                <a:ea typeface="Calibri"/>
                <a:cs typeface="Calibri"/>
                <a:sym typeface="Calibri"/>
              </a:endParaRPr>
            </a:p>
            <a:p>
              <a:pPr>
                <a:lnSpc>
                  <a:spcPct val="115000"/>
                </a:lnSpc>
              </a:pPr>
              <a:r>
                <a:rPr lang="en" sz="2200">
                  <a:solidFill>
                    <a:srgbClr val="404040"/>
                  </a:solidFill>
                  <a:latin typeface="Open Sans" panose="020B0606030504020204" pitchFamily="34" charset="0"/>
                  <a:ea typeface="Open Sans"/>
                  <a:cs typeface="Open Sans"/>
                  <a:sym typeface="Open Sans"/>
                </a:rPr>
                <a:t> Body </a:t>
              </a:r>
              <a:endParaRPr sz="2200">
                <a:solidFill>
                  <a:srgbClr val="404040"/>
                </a:solidFill>
                <a:latin typeface="Open Sans" panose="020B0606030504020204" pitchFamily="34" charset="0"/>
                <a:ea typeface="Calibri"/>
                <a:cs typeface="Calibri"/>
                <a:sym typeface="Calibri"/>
              </a:endParaRPr>
            </a:p>
            <a:p>
              <a:pPr>
                <a:lnSpc>
                  <a:spcPct val="115000"/>
                </a:lnSpc>
              </a:pPr>
              <a:r>
                <a:rPr lang="en" sz="2200">
                  <a:solidFill>
                    <a:srgbClr val="404040"/>
                  </a:solidFill>
                  <a:latin typeface="Open Sans" panose="020B0606030504020204" pitchFamily="34" charset="0"/>
                  <a:ea typeface="Open Sans"/>
                  <a:cs typeface="Open Sans"/>
                  <a:sym typeface="Open Sans"/>
                </a:rPr>
                <a:t> of </a:t>
              </a:r>
              <a:endParaRPr sz="2200">
                <a:solidFill>
                  <a:srgbClr val="404040"/>
                </a:solidFill>
                <a:latin typeface="Open Sans" panose="020B0606030504020204" pitchFamily="34" charset="0"/>
                <a:ea typeface="Calibri"/>
                <a:cs typeface="Calibri"/>
                <a:sym typeface="Calibri"/>
              </a:endParaRPr>
            </a:p>
            <a:p>
              <a:pPr>
                <a:lnSpc>
                  <a:spcPct val="115000"/>
                </a:lnSpc>
              </a:pPr>
              <a:r>
                <a:rPr lang="en" sz="2200">
                  <a:solidFill>
                    <a:srgbClr val="404040"/>
                  </a:solidFill>
                  <a:latin typeface="Open Sans" panose="020B0606030504020204" pitchFamily="34" charset="0"/>
                  <a:ea typeface="Open Sans"/>
                  <a:cs typeface="Open Sans"/>
                  <a:sym typeface="Open Sans"/>
                </a:rPr>
                <a:t> loop </a:t>
              </a:r>
              <a:endParaRPr sz="2200">
                <a:solidFill>
                  <a:srgbClr val="404040"/>
                </a:solidFill>
                <a:latin typeface="Open Sans" panose="020B0606030504020204" pitchFamily="34" charset="0"/>
                <a:ea typeface="Calibri"/>
                <a:cs typeface="Calibri"/>
                <a:sym typeface="Calibri"/>
              </a:endParaRPr>
            </a:p>
            <a:p>
              <a:pPr>
                <a:lnSpc>
                  <a:spcPct val="115000"/>
                </a:lnSpc>
                <a:buClr>
                  <a:schemeClr val="dk1"/>
                </a:buClr>
                <a:buSzPts val="1200"/>
              </a:pPr>
              <a:endParaRPr sz="2200">
                <a:solidFill>
                  <a:srgbClr val="404040"/>
                </a:solidFill>
                <a:latin typeface="Open Sans" panose="020B0606030504020204" pitchFamily="34" charset="0"/>
                <a:ea typeface="Open Sans"/>
                <a:cs typeface="Open Sans"/>
                <a:sym typeface="Open Sans"/>
              </a:endParaRPr>
            </a:p>
            <a:p>
              <a:pPr>
                <a:lnSpc>
                  <a:spcPct val="115000"/>
                </a:lnSpc>
                <a:buClr>
                  <a:schemeClr val="dk1"/>
                </a:buClr>
                <a:buSzPts val="1200"/>
              </a:pPr>
              <a:endParaRPr sz="2200">
                <a:solidFill>
                  <a:srgbClr val="404040"/>
                </a:solidFill>
                <a:latin typeface="Open Sans" panose="020B0606030504020204" pitchFamily="34" charset="0"/>
                <a:ea typeface="Open Sans"/>
                <a:cs typeface="Open Sans"/>
                <a:sym typeface="Open Sans"/>
              </a:endParaRPr>
            </a:p>
            <a:p>
              <a:pPr>
                <a:buClr>
                  <a:schemeClr val="dk1"/>
                </a:buClr>
                <a:buSzPts val="1200"/>
              </a:pPr>
              <a:endParaRPr sz="2133">
                <a:solidFill>
                  <a:srgbClr val="3F3F3F"/>
                </a:solidFill>
                <a:latin typeface="Open Sans"/>
                <a:ea typeface="Open Sans"/>
                <a:cs typeface="Open Sans"/>
                <a:sym typeface="Open Sans"/>
              </a:endParaRPr>
            </a:p>
          </p:txBody>
        </p:sp>
      </p:grpSp>
      <p:sp>
        <p:nvSpPr>
          <p:cNvPr id="5" name="Brandline_LVC">
            <a:extLst>
              <a:ext uri="{FF2B5EF4-FFF2-40B4-BE49-F238E27FC236}">
                <a16:creationId xmlns:a16="http://schemas.microsoft.com/office/drawing/2014/main" id="{D89B4A61-44F0-3B54-06EE-F819EC936A27}"/>
              </a:ext>
            </a:extLst>
          </p:cNvPr>
          <p:cNvSpPr/>
          <p:nvPr/>
        </p:nvSpPr>
        <p:spPr>
          <a:xfrm>
            <a:off x="6692901" y="819340"/>
            <a:ext cx="28655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9"/>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IN" sz="2800"/>
              <a:t>Loops: Types</a:t>
            </a:r>
            <a:endParaRPr sz="2800"/>
          </a:p>
        </p:txBody>
      </p:sp>
      <p:sp>
        <p:nvSpPr>
          <p:cNvPr id="546" name="Google Shape;546;p69"/>
          <p:cNvSpPr/>
          <p:nvPr/>
        </p:nvSpPr>
        <p:spPr>
          <a:xfrm>
            <a:off x="2571475" y="1520307"/>
            <a:ext cx="11113051" cy="624841"/>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itchFamily="2" charset="0"/>
                <a:ea typeface="Open Sans"/>
                <a:cs typeface="Open Sans"/>
                <a:sym typeface="Open Sans"/>
              </a:rPr>
              <a:t>Python supports </a:t>
            </a:r>
            <a:r>
              <a:rPr lang="en" sz="2200" b="1">
                <a:solidFill>
                  <a:srgbClr val="404040"/>
                </a:solidFill>
                <a:latin typeface="Open Sans" pitchFamily="2" charset="0"/>
                <a:ea typeface="Open Sans"/>
                <a:cs typeface="Open Sans"/>
                <a:sym typeface="Open Sans"/>
              </a:rPr>
              <a:t>for</a:t>
            </a:r>
            <a:r>
              <a:rPr lang="en" sz="2200">
                <a:solidFill>
                  <a:srgbClr val="404040"/>
                </a:solidFill>
                <a:latin typeface="Open Sans" pitchFamily="2" charset="0"/>
                <a:ea typeface="Open Sans"/>
                <a:cs typeface="Open Sans"/>
                <a:sym typeface="Open Sans"/>
              </a:rPr>
              <a:t> and </a:t>
            </a:r>
            <a:r>
              <a:rPr lang="en" sz="2200" b="1">
                <a:solidFill>
                  <a:srgbClr val="404040"/>
                </a:solidFill>
                <a:latin typeface="Open Sans" pitchFamily="2" charset="0"/>
                <a:ea typeface="Open Sans"/>
                <a:cs typeface="Open Sans"/>
                <a:sym typeface="Open Sans"/>
              </a:rPr>
              <a:t>while </a:t>
            </a:r>
            <a:r>
              <a:rPr lang="en" sz="2200">
                <a:solidFill>
                  <a:srgbClr val="404040"/>
                </a:solidFill>
                <a:latin typeface="Open Sans" pitchFamily="2" charset="0"/>
                <a:ea typeface="Open Sans"/>
                <a:cs typeface="Open Sans"/>
                <a:sym typeface="Open Sans"/>
              </a:rPr>
              <a:t>loops.</a:t>
            </a:r>
            <a:endParaRPr sz="2200">
              <a:solidFill>
                <a:srgbClr val="404040"/>
              </a:solidFill>
              <a:latin typeface="Open Sans" pitchFamily="2" charset="0"/>
              <a:ea typeface="Calibri"/>
              <a:cs typeface="Calibri"/>
              <a:sym typeface="Calibri"/>
            </a:endParaRPr>
          </a:p>
        </p:txBody>
      </p:sp>
      <p:grpSp>
        <p:nvGrpSpPr>
          <p:cNvPr id="548" name="Google Shape;548;p69"/>
          <p:cNvGrpSpPr/>
          <p:nvPr/>
        </p:nvGrpSpPr>
        <p:grpSpPr>
          <a:xfrm>
            <a:off x="2555322" y="2813895"/>
            <a:ext cx="5399234" cy="4878426"/>
            <a:chOff x="1638300" y="2935540"/>
            <a:chExt cx="5399233" cy="4878426"/>
          </a:xfrm>
        </p:grpSpPr>
        <p:cxnSp>
          <p:nvCxnSpPr>
            <p:cNvPr id="549" name="Google Shape;549;p69"/>
            <p:cNvCxnSpPr>
              <a:cxnSpLocks/>
              <a:stCxn id="557" idx="3"/>
            </p:cNvCxnSpPr>
            <p:nvPr/>
          </p:nvCxnSpPr>
          <p:spPr>
            <a:xfrm flipV="1">
              <a:off x="4340725" y="4718936"/>
              <a:ext cx="1091629" cy="23810"/>
            </a:xfrm>
            <a:prstGeom prst="straightConnector1">
              <a:avLst/>
            </a:prstGeom>
            <a:solidFill>
              <a:srgbClr val="7F7F7F"/>
            </a:solidFill>
            <a:ln w="19050" cap="flat" cmpd="sng">
              <a:solidFill>
                <a:srgbClr val="7F7F7F"/>
              </a:solidFill>
              <a:prstDash val="solid"/>
              <a:round/>
              <a:headEnd type="none" w="sm" len="sm"/>
              <a:tailEnd type="triangle" w="lg" len="lg"/>
            </a:ln>
          </p:spPr>
        </p:cxnSp>
        <p:cxnSp>
          <p:nvCxnSpPr>
            <p:cNvPr id="550" name="Google Shape;550;p69"/>
            <p:cNvCxnSpPr/>
            <p:nvPr/>
          </p:nvCxnSpPr>
          <p:spPr>
            <a:xfrm>
              <a:off x="3602094" y="3428222"/>
              <a:ext cx="0" cy="822960"/>
            </a:xfrm>
            <a:prstGeom prst="straightConnector1">
              <a:avLst/>
            </a:prstGeom>
            <a:solidFill>
              <a:srgbClr val="7F7F7F"/>
            </a:solidFill>
            <a:ln w="19050" cap="flat" cmpd="sng">
              <a:solidFill>
                <a:srgbClr val="7F7F7F"/>
              </a:solidFill>
              <a:prstDash val="solid"/>
              <a:round/>
              <a:headEnd type="none" w="sm" len="sm"/>
              <a:tailEnd type="triangle" w="lg" len="lg"/>
            </a:ln>
          </p:spPr>
        </p:cxnSp>
        <p:grpSp>
          <p:nvGrpSpPr>
            <p:cNvPr id="551" name="Google Shape;551;p69"/>
            <p:cNvGrpSpPr/>
            <p:nvPr/>
          </p:nvGrpSpPr>
          <p:grpSpPr>
            <a:xfrm>
              <a:off x="1638300" y="4251182"/>
              <a:ext cx="5399233" cy="3147172"/>
              <a:chOff x="4650564" y="4172550"/>
              <a:chExt cx="7244910" cy="3655290"/>
            </a:xfrm>
          </p:grpSpPr>
          <p:sp>
            <p:nvSpPr>
              <p:cNvPr id="552" name="Google Shape;552;p69"/>
              <p:cNvSpPr/>
              <p:nvPr/>
            </p:nvSpPr>
            <p:spPr>
              <a:xfrm>
                <a:off x="6068728" y="6761545"/>
                <a:ext cx="2650638" cy="806915"/>
              </a:xfrm>
              <a:prstGeom prst="roundRect">
                <a:avLst>
                  <a:gd name="adj" fmla="val 16667"/>
                </a:avLst>
              </a:prstGeom>
              <a:solidFill>
                <a:srgbClr val="B3C6E7"/>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553" name="Google Shape;553;p69"/>
              <p:cNvSpPr txBox="1"/>
              <p:nvPr/>
            </p:nvSpPr>
            <p:spPr>
              <a:xfrm>
                <a:off x="9585232" y="4267210"/>
                <a:ext cx="1783577" cy="774291"/>
              </a:xfrm>
              <a:prstGeom prst="rect">
                <a:avLst/>
              </a:prstGeom>
              <a:noFill/>
              <a:ln>
                <a:noFill/>
              </a:ln>
            </p:spPr>
            <p:txBody>
              <a:bodyPr spcFirstLastPara="1" wrap="square" lIns="91422" tIns="45689" rIns="91422" bIns="45689" anchor="t" anchorCtr="0">
                <a:spAutoFit/>
              </a:bodyPr>
              <a:lstStyle/>
              <a:p>
                <a:pPr>
                  <a:buClr>
                    <a:schemeClr val="lt1"/>
                  </a:buClr>
                  <a:buSzPts val="700"/>
                </a:pPr>
                <a:r>
                  <a:rPr lang="en" sz="1244">
                    <a:solidFill>
                      <a:schemeClr val="lt1"/>
                    </a:solidFill>
                    <a:latin typeface="Open Sans"/>
                    <a:ea typeface="Open Sans"/>
                    <a:cs typeface="Open Sans"/>
                    <a:sym typeface="Open Sans"/>
                  </a:rPr>
                  <a:t>Tidy up the cellar and</a:t>
                </a:r>
                <a:endParaRPr sz="1778">
                  <a:solidFill>
                    <a:schemeClr val="lt1"/>
                  </a:solidFill>
                  <a:latin typeface="Calibri"/>
                  <a:ea typeface="Calibri"/>
                  <a:cs typeface="Calibri"/>
                  <a:sym typeface="Calibri"/>
                </a:endParaRPr>
              </a:p>
              <a:p>
                <a:pPr algn="ctr">
                  <a:buClr>
                    <a:schemeClr val="lt1"/>
                  </a:buClr>
                  <a:buSzPts val="700"/>
                </a:pPr>
                <a:r>
                  <a:rPr lang="en" sz="1244">
                    <a:solidFill>
                      <a:schemeClr val="lt1"/>
                    </a:solidFill>
                    <a:latin typeface="Open Sans"/>
                    <a:ea typeface="Open Sans"/>
                    <a:cs typeface="Open Sans"/>
                    <a:sym typeface="Open Sans"/>
                  </a:rPr>
                  <a:t>paint the walls</a:t>
                </a:r>
                <a:endParaRPr sz="1244">
                  <a:solidFill>
                    <a:schemeClr val="lt1"/>
                  </a:solidFill>
                  <a:latin typeface="Open Sans"/>
                  <a:ea typeface="Open Sans"/>
                  <a:cs typeface="Open Sans"/>
                  <a:sym typeface="Open Sans"/>
                </a:endParaRPr>
              </a:p>
            </p:txBody>
          </p:sp>
          <p:sp>
            <p:nvSpPr>
              <p:cNvPr id="554" name="Google Shape;554;p69"/>
              <p:cNvSpPr txBox="1"/>
              <p:nvPr/>
            </p:nvSpPr>
            <p:spPr>
              <a:xfrm>
                <a:off x="6342874" y="6818882"/>
                <a:ext cx="2077035" cy="679116"/>
              </a:xfrm>
              <a:prstGeom prst="rect">
                <a:avLst/>
              </a:prstGeom>
              <a:noFill/>
              <a:ln>
                <a:noFill/>
              </a:ln>
            </p:spPr>
            <p:txBody>
              <a:bodyPr spcFirstLastPara="1" wrap="square" lIns="91422" tIns="45689" rIns="91422" bIns="45689" anchor="t" anchorCtr="0">
                <a:spAutoFit/>
              </a:bodyPr>
              <a:lstStyle/>
              <a:p>
                <a:pPr algn="ctr"/>
                <a:r>
                  <a:rPr lang="en" sz="1600">
                    <a:solidFill>
                      <a:srgbClr val="3F3F3F"/>
                    </a:solidFill>
                    <a:latin typeface="Open Sans"/>
                    <a:ea typeface="Open Sans"/>
                    <a:cs typeface="Open Sans"/>
                    <a:sym typeface="Open Sans"/>
                  </a:rPr>
                  <a:t>Execute statement</a:t>
                </a:r>
                <a:endParaRPr sz="1600">
                  <a:solidFill>
                    <a:srgbClr val="3F3F3F"/>
                  </a:solidFill>
                  <a:latin typeface="Open Sans"/>
                  <a:ea typeface="Open Sans"/>
                  <a:cs typeface="Open Sans"/>
                  <a:sym typeface="Open Sans"/>
                </a:endParaRPr>
              </a:p>
            </p:txBody>
          </p:sp>
          <p:sp>
            <p:nvSpPr>
              <p:cNvPr id="555" name="Google Shape;555;p69"/>
              <p:cNvSpPr txBox="1"/>
              <p:nvPr/>
            </p:nvSpPr>
            <p:spPr>
              <a:xfrm>
                <a:off x="10350637" y="7275923"/>
                <a:ext cx="1544837" cy="551917"/>
              </a:xfrm>
              <a:prstGeom prst="rect">
                <a:avLst/>
              </a:prstGeom>
              <a:noFill/>
              <a:ln>
                <a:noFill/>
              </a:ln>
            </p:spPr>
            <p:txBody>
              <a:bodyPr spcFirstLastPara="1" wrap="square" lIns="91422" tIns="45689" rIns="91422" bIns="45689" anchor="t" anchorCtr="0">
                <a:spAutoFit/>
              </a:bodyPr>
              <a:lstStyle/>
              <a:p>
                <a:pPr>
                  <a:buClr>
                    <a:schemeClr val="lt1"/>
                  </a:buClr>
                  <a:buSzPts val="700"/>
                </a:pPr>
                <a:r>
                  <a:rPr lang="en" sz="1244">
                    <a:solidFill>
                      <a:schemeClr val="lt1"/>
                    </a:solidFill>
                    <a:latin typeface="Open Sans"/>
                    <a:ea typeface="Open Sans"/>
                    <a:cs typeface="Open Sans"/>
                    <a:sym typeface="Open Sans"/>
                  </a:rPr>
                  <a:t>Do tax declaration</a:t>
                </a:r>
                <a:endParaRPr sz="1244">
                  <a:solidFill>
                    <a:schemeClr val="lt1"/>
                  </a:solidFill>
                  <a:latin typeface="Open Sans"/>
                  <a:ea typeface="Open Sans"/>
                  <a:cs typeface="Open Sans"/>
                  <a:sym typeface="Open Sans"/>
                </a:endParaRPr>
              </a:p>
            </p:txBody>
          </p:sp>
          <p:sp>
            <p:nvSpPr>
              <p:cNvPr id="556" name="Google Shape;556;p69"/>
              <p:cNvSpPr txBox="1"/>
              <p:nvPr/>
            </p:nvSpPr>
            <p:spPr>
              <a:xfrm>
                <a:off x="4650564" y="4883247"/>
                <a:ext cx="964114" cy="551917"/>
              </a:xfrm>
              <a:prstGeom prst="rect">
                <a:avLst/>
              </a:prstGeom>
              <a:noFill/>
              <a:ln>
                <a:noFill/>
              </a:ln>
            </p:spPr>
            <p:txBody>
              <a:bodyPr spcFirstLastPara="1" wrap="square" lIns="91422" tIns="45689" rIns="91422" bIns="45689" anchor="t" anchorCtr="0">
                <a:spAutoFit/>
              </a:bodyPr>
              <a:lstStyle/>
              <a:p>
                <a:pPr>
                  <a:buClr>
                    <a:schemeClr val="lt1"/>
                  </a:buClr>
                  <a:buSzPts val="700"/>
                </a:pPr>
                <a:r>
                  <a:rPr lang="en" sz="1244">
                    <a:solidFill>
                      <a:schemeClr val="lt1"/>
                    </a:solidFill>
                    <a:latin typeface="Open Sans"/>
                    <a:ea typeface="Open Sans"/>
                    <a:cs typeface="Open Sans"/>
                    <a:sym typeface="Open Sans"/>
                  </a:rPr>
                  <a:t>Swimming</a:t>
                </a:r>
                <a:endParaRPr sz="1244">
                  <a:solidFill>
                    <a:schemeClr val="lt1"/>
                  </a:solidFill>
                  <a:latin typeface="Open Sans"/>
                  <a:ea typeface="Open Sans"/>
                  <a:cs typeface="Open Sans"/>
                  <a:sym typeface="Open Sans"/>
                </a:endParaRPr>
              </a:p>
            </p:txBody>
          </p:sp>
          <p:sp>
            <p:nvSpPr>
              <p:cNvPr id="557" name="Google Shape;557;p69"/>
              <p:cNvSpPr/>
              <p:nvPr/>
            </p:nvSpPr>
            <p:spPr>
              <a:xfrm>
                <a:off x="6280725" y="4172550"/>
                <a:ext cx="1996062" cy="1141856"/>
              </a:xfrm>
              <a:prstGeom prst="flowChartDecision">
                <a:avLst/>
              </a:prstGeom>
              <a:solidFill>
                <a:srgbClr val="FFD966"/>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558" name="Google Shape;558;p69"/>
              <p:cNvSpPr txBox="1"/>
              <p:nvPr/>
            </p:nvSpPr>
            <p:spPr>
              <a:xfrm>
                <a:off x="6484373" y="4430880"/>
                <a:ext cx="1592942" cy="679116"/>
              </a:xfrm>
              <a:prstGeom prst="rect">
                <a:avLst/>
              </a:prstGeom>
              <a:noFill/>
              <a:ln>
                <a:noFill/>
              </a:ln>
            </p:spPr>
            <p:txBody>
              <a:bodyPr spcFirstLastPara="1" wrap="square" lIns="91422" tIns="45689" rIns="91422" bIns="45689" anchor="t" anchorCtr="0">
                <a:spAutoFit/>
              </a:bodyPr>
              <a:lstStyle/>
              <a:p>
                <a:pPr algn="ctr">
                  <a:buClr>
                    <a:srgbClr val="3F3F3F"/>
                  </a:buClr>
                  <a:buSzPts val="900"/>
                </a:pPr>
                <a:r>
                  <a:rPr lang="en" sz="1600">
                    <a:solidFill>
                      <a:srgbClr val="3F3F3F"/>
                    </a:solidFill>
                    <a:latin typeface="Open Sans"/>
                    <a:ea typeface="Open Sans"/>
                    <a:cs typeface="Open Sans"/>
                    <a:sym typeface="Open Sans"/>
                  </a:rPr>
                  <a:t>Last item reached?</a:t>
                </a:r>
                <a:endParaRPr sz="1600">
                  <a:solidFill>
                    <a:srgbClr val="3F3F3F"/>
                  </a:solidFill>
                  <a:latin typeface="Open Sans"/>
                  <a:ea typeface="Open Sans"/>
                  <a:cs typeface="Open Sans"/>
                  <a:sym typeface="Open Sans"/>
                </a:endParaRPr>
              </a:p>
            </p:txBody>
          </p:sp>
        </p:grpSp>
        <p:sp>
          <p:nvSpPr>
            <p:cNvPr id="559" name="Google Shape;559;p69"/>
            <p:cNvSpPr/>
            <p:nvPr/>
          </p:nvSpPr>
          <p:spPr>
            <a:xfrm>
              <a:off x="2973322" y="2935540"/>
              <a:ext cx="1284409" cy="629010"/>
            </a:xfrm>
            <a:prstGeom prst="flowChartTerminator">
              <a:avLst/>
            </a:prstGeom>
            <a:solidFill>
              <a:srgbClr val="A8D08C"/>
            </a:solidFill>
            <a:ln>
              <a:noFill/>
            </a:ln>
          </p:spPr>
          <p:txBody>
            <a:bodyPr spcFirstLastPara="1" wrap="square" lIns="91422" tIns="45689" rIns="91422" bIns="45689" anchor="ctr" anchorCtr="0">
              <a:noAutofit/>
            </a:bodyPr>
            <a:lstStyle/>
            <a:p>
              <a:pPr algn="ctr">
                <a:lnSpc>
                  <a:spcPct val="115000"/>
                </a:lnSpc>
                <a:buClr>
                  <a:srgbClr val="3F3F3F"/>
                </a:buClr>
                <a:buSzPts val="900"/>
              </a:pPr>
              <a:r>
                <a:rPr lang="en" sz="1600">
                  <a:solidFill>
                    <a:srgbClr val="3F3F3F"/>
                  </a:solidFill>
                  <a:latin typeface="Open Sans"/>
                  <a:ea typeface="Open Sans"/>
                  <a:cs typeface="Open Sans"/>
                  <a:sym typeface="Open Sans"/>
                </a:rPr>
                <a:t>Start</a:t>
              </a:r>
              <a:endParaRPr sz="1422"/>
            </a:p>
          </p:txBody>
        </p:sp>
        <p:sp>
          <p:nvSpPr>
            <p:cNvPr id="560" name="Google Shape;560;p69"/>
            <p:cNvSpPr/>
            <p:nvPr/>
          </p:nvSpPr>
          <p:spPr>
            <a:xfrm>
              <a:off x="5411620" y="4422507"/>
              <a:ext cx="1284409" cy="629010"/>
            </a:xfrm>
            <a:prstGeom prst="flowChartTerminator">
              <a:avLst/>
            </a:prstGeom>
            <a:solidFill>
              <a:srgbClr val="F4B081"/>
            </a:solidFill>
            <a:ln>
              <a:noFill/>
            </a:ln>
          </p:spPr>
          <p:txBody>
            <a:bodyPr spcFirstLastPara="1" wrap="square" lIns="91422" tIns="45689" rIns="91422" bIns="45689" anchor="ctr" anchorCtr="0">
              <a:noAutofit/>
            </a:bodyPr>
            <a:lstStyle/>
            <a:p>
              <a:pPr algn="ctr">
                <a:lnSpc>
                  <a:spcPct val="115000"/>
                </a:lnSpc>
                <a:buClr>
                  <a:srgbClr val="3F3F3F"/>
                </a:buClr>
                <a:buSzPts val="900"/>
              </a:pPr>
              <a:r>
                <a:rPr lang="en" sz="1600">
                  <a:solidFill>
                    <a:srgbClr val="3F3F3F"/>
                  </a:solidFill>
                  <a:latin typeface="Open Sans"/>
                  <a:ea typeface="Open Sans"/>
                  <a:cs typeface="Open Sans"/>
                  <a:sym typeface="Open Sans"/>
                </a:rPr>
                <a:t>Exit loop</a:t>
              </a:r>
              <a:endParaRPr sz="1422"/>
            </a:p>
          </p:txBody>
        </p:sp>
        <p:sp>
          <p:nvSpPr>
            <p:cNvPr id="561" name="Google Shape;561;p69"/>
            <p:cNvSpPr txBox="1"/>
            <p:nvPr/>
          </p:nvSpPr>
          <p:spPr>
            <a:xfrm>
              <a:off x="4555119" y="4251183"/>
              <a:ext cx="1182858" cy="375425"/>
            </a:xfrm>
            <a:prstGeom prst="rect">
              <a:avLst/>
            </a:prstGeom>
            <a:noFill/>
            <a:ln>
              <a:noFill/>
            </a:ln>
          </p:spPr>
          <p:txBody>
            <a:bodyPr spcFirstLastPara="1" wrap="square" lIns="91422" tIns="45689" rIns="91422" bIns="45689" anchor="t" anchorCtr="0">
              <a:spAutoFit/>
            </a:bodyPr>
            <a:lstStyle/>
            <a:p>
              <a:pPr>
                <a:lnSpc>
                  <a:spcPct val="115000"/>
                </a:lnSpc>
                <a:buClr>
                  <a:srgbClr val="404040"/>
                </a:buClr>
                <a:buSzPts val="900"/>
              </a:pPr>
              <a:r>
                <a:rPr lang="en" sz="1600">
                  <a:solidFill>
                    <a:srgbClr val="404040"/>
                  </a:solidFill>
                  <a:latin typeface="Open Sans"/>
                  <a:ea typeface="Open Sans"/>
                  <a:cs typeface="Open Sans"/>
                  <a:sym typeface="Open Sans"/>
                </a:rPr>
                <a:t>Yes</a:t>
              </a:r>
              <a:endParaRPr sz="1600">
                <a:solidFill>
                  <a:srgbClr val="404040"/>
                </a:solidFill>
                <a:latin typeface="Open Sans"/>
                <a:ea typeface="Open Sans"/>
                <a:cs typeface="Open Sans"/>
                <a:sym typeface="Open Sans"/>
              </a:endParaRPr>
            </a:p>
          </p:txBody>
        </p:sp>
        <p:sp>
          <p:nvSpPr>
            <p:cNvPr id="562" name="Google Shape;562;p69"/>
            <p:cNvSpPr txBox="1"/>
            <p:nvPr/>
          </p:nvSpPr>
          <p:spPr>
            <a:xfrm>
              <a:off x="3722989" y="5650621"/>
              <a:ext cx="1182858" cy="375425"/>
            </a:xfrm>
            <a:prstGeom prst="rect">
              <a:avLst/>
            </a:prstGeom>
            <a:noFill/>
            <a:ln>
              <a:noFill/>
            </a:ln>
          </p:spPr>
          <p:txBody>
            <a:bodyPr spcFirstLastPara="1" wrap="square" lIns="91422" tIns="45689" rIns="91422" bIns="45689" anchor="t" anchorCtr="0">
              <a:spAutoFit/>
            </a:bodyPr>
            <a:lstStyle/>
            <a:p>
              <a:pPr>
                <a:lnSpc>
                  <a:spcPct val="115000"/>
                </a:lnSpc>
                <a:buClr>
                  <a:srgbClr val="404040"/>
                </a:buClr>
                <a:buSzPts val="900"/>
              </a:pPr>
              <a:r>
                <a:rPr lang="en" sz="1600">
                  <a:solidFill>
                    <a:srgbClr val="404040"/>
                  </a:solidFill>
                  <a:latin typeface="Open Sans"/>
                  <a:ea typeface="Open Sans"/>
                  <a:cs typeface="Open Sans"/>
                  <a:sym typeface="Open Sans"/>
                </a:rPr>
                <a:t>No</a:t>
              </a:r>
              <a:endParaRPr sz="1600">
                <a:solidFill>
                  <a:srgbClr val="404040"/>
                </a:solidFill>
                <a:latin typeface="Open Sans"/>
                <a:ea typeface="Open Sans"/>
                <a:cs typeface="Open Sans"/>
                <a:sym typeface="Open Sans"/>
              </a:endParaRPr>
            </a:p>
          </p:txBody>
        </p:sp>
        <p:sp>
          <p:nvSpPr>
            <p:cNvPr id="563" name="Google Shape;563;p69"/>
            <p:cNvSpPr txBox="1"/>
            <p:nvPr/>
          </p:nvSpPr>
          <p:spPr>
            <a:xfrm>
              <a:off x="1963616" y="7438541"/>
              <a:ext cx="3445685" cy="375425"/>
            </a:xfrm>
            <a:prstGeom prst="rect">
              <a:avLst/>
            </a:prstGeom>
            <a:noFill/>
            <a:ln>
              <a:noFill/>
            </a:ln>
          </p:spPr>
          <p:txBody>
            <a:bodyPr spcFirstLastPara="1" wrap="square" lIns="91422" tIns="45689" rIns="91422" bIns="45689" anchor="t" anchorCtr="0">
              <a:spAutoFit/>
            </a:bodyPr>
            <a:lstStyle/>
            <a:p>
              <a:pPr algn="ctr">
                <a:lnSpc>
                  <a:spcPct val="115000"/>
                </a:lnSpc>
              </a:pPr>
              <a:r>
                <a:rPr lang="en" sz="1600">
                  <a:solidFill>
                    <a:srgbClr val="404040"/>
                  </a:solidFill>
                  <a:latin typeface="Open Sans"/>
                  <a:ea typeface="Open Sans"/>
                  <a:cs typeface="Open Sans"/>
                  <a:sym typeface="Open Sans"/>
                </a:rPr>
                <a:t>For loop</a:t>
              </a:r>
              <a:endParaRPr sz="1600"/>
            </a:p>
          </p:txBody>
        </p:sp>
        <p:cxnSp>
          <p:nvCxnSpPr>
            <p:cNvPr id="564" name="Google Shape;564;p69"/>
            <p:cNvCxnSpPr>
              <a:stCxn id="552" idx="1"/>
              <a:endCxn id="557" idx="1"/>
            </p:cNvCxnSpPr>
            <p:nvPr/>
          </p:nvCxnSpPr>
          <p:spPr>
            <a:xfrm rot="10800000" flipH="1">
              <a:off x="2695180" y="4742657"/>
              <a:ext cx="158100" cy="2085000"/>
            </a:xfrm>
            <a:prstGeom prst="bentConnector3">
              <a:avLst>
                <a:gd name="adj1" fmla="val -901021"/>
              </a:avLst>
            </a:prstGeom>
            <a:solidFill>
              <a:srgbClr val="7F7F7F"/>
            </a:solidFill>
            <a:ln w="19050" cap="flat" cmpd="sng">
              <a:solidFill>
                <a:srgbClr val="7F7F7F"/>
              </a:solidFill>
              <a:prstDash val="solid"/>
              <a:round/>
              <a:headEnd type="none" w="sm" len="sm"/>
              <a:tailEnd type="triangle" w="lg" len="lg"/>
            </a:ln>
          </p:spPr>
        </p:cxnSp>
        <p:cxnSp>
          <p:nvCxnSpPr>
            <p:cNvPr id="565" name="Google Shape;565;p69"/>
            <p:cNvCxnSpPr/>
            <p:nvPr/>
          </p:nvCxnSpPr>
          <p:spPr>
            <a:xfrm>
              <a:off x="3596449" y="5217582"/>
              <a:ext cx="0" cy="1280160"/>
            </a:xfrm>
            <a:prstGeom prst="straightConnector1">
              <a:avLst/>
            </a:prstGeom>
            <a:solidFill>
              <a:srgbClr val="7F7F7F"/>
            </a:solidFill>
            <a:ln w="19050" cap="flat" cmpd="sng">
              <a:solidFill>
                <a:srgbClr val="7F7F7F"/>
              </a:solidFill>
              <a:prstDash val="solid"/>
              <a:round/>
              <a:headEnd type="none" w="sm" len="sm"/>
              <a:tailEnd type="triangle" w="lg" len="lg"/>
            </a:ln>
          </p:spPr>
        </p:cxnSp>
      </p:grpSp>
      <p:grpSp>
        <p:nvGrpSpPr>
          <p:cNvPr id="566" name="Google Shape;566;p69"/>
          <p:cNvGrpSpPr/>
          <p:nvPr/>
        </p:nvGrpSpPr>
        <p:grpSpPr>
          <a:xfrm>
            <a:off x="8694890" y="2739546"/>
            <a:ext cx="5057728" cy="4892467"/>
            <a:chOff x="9320326" y="2995213"/>
            <a:chExt cx="5057728" cy="4892467"/>
          </a:xfrm>
        </p:grpSpPr>
        <p:cxnSp>
          <p:nvCxnSpPr>
            <p:cNvPr id="567" name="Google Shape;567;p69"/>
            <p:cNvCxnSpPr>
              <a:cxnSpLocks/>
              <a:endCxn id="579" idx="1"/>
            </p:cNvCxnSpPr>
            <p:nvPr/>
          </p:nvCxnSpPr>
          <p:spPr>
            <a:xfrm flipV="1">
              <a:off x="12024022" y="4796685"/>
              <a:ext cx="1069623" cy="6896"/>
            </a:xfrm>
            <a:prstGeom prst="straightConnector1">
              <a:avLst/>
            </a:prstGeom>
            <a:solidFill>
              <a:srgbClr val="7F7F7F"/>
            </a:solidFill>
            <a:ln w="19050" cap="flat" cmpd="sng">
              <a:solidFill>
                <a:srgbClr val="7F7F7F"/>
              </a:solidFill>
              <a:prstDash val="solid"/>
              <a:round/>
              <a:headEnd type="none" w="sm" len="sm"/>
              <a:tailEnd type="triangle" w="lg" len="lg"/>
            </a:ln>
          </p:spPr>
        </p:cxnSp>
        <p:cxnSp>
          <p:nvCxnSpPr>
            <p:cNvPr id="568" name="Google Shape;568;p69"/>
            <p:cNvCxnSpPr/>
            <p:nvPr/>
          </p:nvCxnSpPr>
          <p:spPr>
            <a:xfrm>
              <a:off x="11290722" y="5260492"/>
              <a:ext cx="0" cy="1280160"/>
            </a:xfrm>
            <a:prstGeom prst="straightConnector1">
              <a:avLst/>
            </a:prstGeom>
            <a:solidFill>
              <a:srgbClr val="7F7F7F"/>
            </a:solidFill>
            <a:ln w="19050" cap="flat" cmpd="sng">
              <a:solidFill>
                <a:srgbClr val="7F7F7F"/>
              </a:solidFill>
              <a:prstDash val="solid"/>
              <a:round/>
              <a:headEnd type="none" w="sm" len="sm"/>
              <a:tailEnd type="triangle" w="lg" len="lg"/>
            </a:ln>
          </p:spPr>
        </p:cxnSp>
        <p:cxnSp>
          <p:nvCxnSpPr>
            <p:cNvPr id="569" name="Google Shape;569;p69"/>
            <p:cNvCxnSpPr/>
            <p:nvPr/>
          </p:nvCxnSpPr>
          <p:spPr>
            <a:xfrm>
              <a:off x="11271661" y="3487895"/>
              <a:ext cx="0" cy="822960"/>
            </a:xfrm>
            <a:prstGeom prst="straightConnector1">
              <a:avLst/>
            </a:prstGeom>
            <a:solidFill>
              <a:srgbClr val="7F7F7F"/>
            </a:solidFill>
            <a:ln w="19050" cap="flat" cmpd="sng">
              <a:solidFill>
                <a:srgbClr val="7F7F7F"/>
              </a:solidFill>
              <a:prstDash val="solid"/>
              <a:round/>
              <a:headEnd type="none" w="sm" len="sm"/>
              <a:tailEnd type="triangle" w="lg" len="lg"/>
            </a:ln>
          </p:spPr>
        </p:cxnSp>
        <p:grpSp>
          <p:nvGrpSpPr>
            <p:cNvPr id="570" name="Google Shape;570;p69"/>
            <p:cNvGrpSpPr/>
            <p:nvPr/>
          </p:nvGrpSpPr>
          <p:grpSpPr>
            <a:xfrm>
              <a:off x="9320326" y="4070630"/>
              <a:ext cx="4488352" cy="3164077"/>
              <a:chOff x="4650564" y="3893538"/>
              <a:chExt cx="6022652" cy="3674922"/>
            </a:xfrm>
          </p:grpSpPr>
          <p:sp>
            <p:nvSpPr>
              <p:cNvPr id="571" name="Google Shape;571;p69"/>
              <p:cNvSpPr/>
              <p:nvPr/>
            </p:nvSpPr>
            <p:spPr>
              <a:xfrm>
                <a:off x="6068728" y="6761545"/>
                <a:ext cx="2650638" cy="806915"/>
              </a:xfrm>
              <a:prstGeom prst="roundRect">
                <a:avLst>
                  <a:gd name="adj" fmla="val 16667"/>
                </a:avLst>
              </a:prstGeom>
              <a:solidFill>
                <a:srgbClr val="B3C6E7"/>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572" name="Google Shape;572;p69"/>
              <p:cNvSpPr txBox="1"/>
              <p:nvPr/>
            </p:nvSpPr>
            <p:spPr>
              <a:xfrm>
                <a:off x="8889639" y="3893538"/>
                <a:ext cx="1783577" cy="774292"/>
              </a:xfrm>
              <a:prstGeom prst="rect">
                <a:avLst/>
              </a:prstGeom>
              <a:noFill/>
              <a:ln>
                <a:noFill/>
              </a:ln>
            </p:spPr>
            <p:txBody>
              <a:bodyPr spcFirstLastPara="1" wrap="square" lIns="91422" tIns="45689" rIns="91422" bIns="45689" anchor="t" anchorCtr="0">
                <a:spAutoFit/>
              </a:bodyPr>
              <a:lstStyle/>
              <a:p>
                <a:pPr>
                  <a:buClr>
                    <a:schemeClr val="lt1"/>
                  </a:buClr>
                  <a:buSzPts val="700"/>
                </a:pPr>
                <a:r>
                  <a:rPr lang="en" sz="1244">
                    <a:solidFill>
                      <a:schemeClr val="lt1"/>
                    </a:solidFill>
                    <a:latin typeface="Open Sans"/>
                    <a:ea typeface="Open Sans"/>
                    <a:cs typeface="Open Sans"/>
                    <a:sym typeface="Open Sans"/>
                  </a:rPr>
                  <a:t>Tidy up the cellar and</a:t>
                </a:r>
                <a:endParaRPr sz="1778">
                  <a:solidFill>
                    <a:schemeClr val="lt1"/>
                  </a:solidFill>
                  <a:latin typeface="Calibri"/>
                  <a:ea typeface="Calibri"/>
                  <a:cs typeface="Calibri"/>
                  <a:sym typeface="Calibri"/>
                </a:endParaRPr>
              </a:p>
              <a:p>
                <a:pPr algn="ctr">
                  <a:buClr>
                    <a:schemeClr val="lt1"/>
                  </a:buClr>
                  <a:buSzPts val="700"/>
                </a:pPr>
                <a:r>
                  <a:rPr lang="en" sz="1244">
                    <a:solidFill>
                      <a:schemeClr val="lt1"/>
                    </a:solidFill>
                    <a:latin typeface="Open Sans"/>
                    <a:ea typeface="Open Sans"/>
                    <a:cs typeface="Open Sans"/>
                    <a:sym typeface="Open Sans"/>
                  </a:rPr>
                  <a:t>paint the walls</a:t>
                </a:r>
                <a:endParaRPr sz="1244">
                  <a:solidFill>
                    <a:schemeClr val="lt1"/>
                  </a:solidFill>
                  <a:latin typeface="Open Sans"/>
                  <a:ea typeface="Open Sans"/>
                  <a:cs typeface="Open Sans"/>
                  <a:sym typeface="Open Sans"/>
                </a:endParaRPr>
              </a:p>
            </p:txBody>
          </p:sp>
          <p:sp>
            <p:nvSpPr>
              <p:cNvPr id="573" name="Google Shape;573;p69"/>
              <p:cNvSpPr txBox="1"/>
              <p:nvPr/>
            </p:nvSpPr>
            <p:spPr>
              <a:xfrm>
                <a:off x="6355527" y="6815586"/>
                <a:ext cx="2077035" cy="679116"/>
              </a:xfrm>
              <a:prstGeom prst="rect">
                <a:avLst/>
              </a:prstGeom>
              <a:noFill/>
              <a:ln>
                <a:noFill/>
              </a:ln>
            </p:spPr>
            <p:txBody>
              <a:bodyPr spcFirstLastPara="1" wrap="square" lIns="91422" tIns="45689" rIns="91422" bIns="45689" anchor="t" anchorCtr="0">
                <a:spAutoFit/>
              </a:bodyPr>
              <a:lstStyle/>
              <a:p>
                <a:pPr algn="ctr"/>
                <a:r>
                  <a:rPr lang="en" sz="1600">
                    <a:solidFill>
                      <a:srgbClr val="3F3F3F"/>
                    </a:solidFill>
                    <a:latin typeface="Open Sans"/>
                    <a:ea typeface="Open Sans"/>
                    <a:cs typeface="Open Sans"/>
                    <a:sym typeface="Open Sans"/>
                  </a:rPr>
                  <a:t>Execute statement</a:t>
                </a:r>
                <a:endParaRPr sz="1600">
                  <a:solidFill>
                    <a:srgbClr val="3F3F3F"/>
                  </a:solidFill>
                  <a:latin typeface="Open Sans"/>
                  <a:ea typeface="Open Sans"/>
                  <a:cs typeface="Open Sans"/>
                  <a:sym typeface="Open Sans"/>
                </a:endParaRPr>
              </a:p>
            </p:txBody>
          </p:sp>
          <p:sp>
            <p:nvSpPr>
              <p:cNvPr id="575" name="Google Shape;575;p69"/>
              <p:cNvSpPr txBox="1"/>
              <p:nvPr/>
            </p:nvSpPr>
            <p:spPr>
              <a:xfrm>
                <a:off x="4650564" y="4883248"/>
                <a:ext cx="964114" cy="551918"/>
              </a:xfrm>
              <a:prstGeom prst="rect">
                <a:avLst/>
              </a:prstGeom>
              <a:noFill/>
              <a:ln>
                <a:noFill/>
              </a:ln>
            </p:spPr>
            <p:txBody>
              <a:bodyPr spcFirstLastPara="1" wrap="square" lIns="91422" tIns="45689" rIns="91422" bIns="45689" anchor="t" anchorCtr="0">
                <a:spAutoFit/>
              </a:bodyPr>
              <a:lstStyle/>
              <a:p>
                <a:pPr>
                  <a:buClr>
                    <a:schemeClr val="lt1"/>
                  </a:buClr>
                  <a:buSzPts val="700"/>
                </a:pPr>
                <a:r>
                  <a:rPr lang="en" sz="1244">
                    <a:solidFill>
                      <a:schemeClr val="lt1"/>
                    </a:solidFill>
                    <a:latin typeface="Open Sans"/>
                    <a:ea typeface="Open Sans"/>
                    <a:cs typeface="Open Sans"/>
                    <a:sym typeface="Open Sans"/>
                  </a:rPr>
                  <a:t>Swimming</a:t>
                </a:r>
                <a:endParaRPr sz="1244">
                  <a:solidFill>
                    <a:schemeClr val="lt1"/>
                  </a:solidFill>
                  <a:latin typeface="Open Sans"/>
                  <a:ea typeface="Open Sans"/>
                  <a:cs typeface="Open Sans"/>
                  <a:sym typeface="Open Sans"/>
                </a:endParaRPr>
              </a:p>
            </p:txBody>
          </p:sp>
          <p:sp>
            <p:nvSpPr>
              <p:cNvPr id="576" name="Google Shape;576;p69"/>
              <p:cNvSpPr/>
              <p:nvPr/>
            </p:nvSpPr>
            <p:spPr>
              <a:xfrm>
                <a:off x="6280725" y="4172550"/>
                <a:ext cx="1996062" cy="1141856"/>
              </a:xfrm>
              <a:prstGeom prst="flowChartDecision">
                <a:avLst/>
              </a:prstGeom>
              <a:solidFill>
                <a:srgbClr val="FFD966"/>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577" name="Google Shape;577;p69"/>
              <p:cNvSpPr txBox="1"/>
              <p:nvPr/>
            </p:nvSpPr>
            <p:spPr>
              <a:xfrm>
                <a:off x="6557997" y="4568908"/>
                <a:ext cx="1592942" cy="393142"/>
              </a:xfrm>
              <a:prstGeom prst="rect">
                <a:avLst/>
              </a:prstGeom>
              <a:noFill/>
              <a:ln>
                <a:noFill/>
              </a:ln>
            </p:spPr>
            <p:txBody>
              <a:bodyPr spcFirstLastPara="1" wrap="square" lIns="91422" tIns="45689" rIns="91422" bIns="45689" anchor="t" anchorCtr="0">
                <a:spAutoFit/>
              </a:bodyPr>
              <a:lstStyle/>
              <a:p>
                <a:pPr algn="ctr">
                  <a:buClr>
                    <a:srgbClr val="3F3F3F"/>
                  </a:buClr>
                  <a:buSzPts val="900"/>
                </a:pPr>
                <a:r>
                  <a:rPr lang="en" sz="1600">
                    <a:solidFill>
                      <a:srgbClr val="3F3F3F"/>
                    </a:solidFill>
                    <a:latin typeface="Open Sans"/>
                    <a:ea typeface="Open Sans"/>
                    <a:cs typeface="Open Sans"/>
                    <a:sym typeface="Open Sans"/>
                  </a:rPr>
                  <a:t>Condition</a:t>
                </a:r>
                <a:endParaRPr sz="1600">
                  <a:solidFill>
                    <a:srgbClr val="3F3F3F"/>
                  </a:solidFill>
                  <a:latin typeface="Open Sans"/>
                  <a:ea typeface="Open Sans"/>
                  <a:cs typeface="Open Sans"/>
                  <a:sym typeface="Open Sans"/>
                </a:endParaRPr>
              </a:p>
            </p:txBody>
          </p:sp>
        </p:grpSp>
        <p:sp>
          <p:nvSpPr>
            <p:cNvPr id="578" name="Google Shape;578;p69"/>
            <p:cNvSpPr/>
            <p:nvPr/>
          </p:nvSpPr>
          <p:spPr>
            <a:xfrm>
              <a:off x="10643315" y="2995213"/>
              <a:ext cx="1284409" cy="629010"/>
            </a:xfrm>
            <a:prstGeom prst="flowChartTerminator">
              <a:avLst/>
            </a:prstGeom>
            <a:solidFill>
              <a:srgbClr val="A8D08C"/>
            </a:solidFill>
            <a:ln>
              <a:noFill/>
            </a:ln>
          </p:spPr>
          <p:txBody>
            <a:bodyPr spcFirstLastPara="1" wrap="square" lIns="91422" tIns="45689" rIns="91422" bIns="45689" anchor="ctr" anchorCtr="0">
              <a:noAutofit/>
            </a:bodyPr>
            <a:lstStyle/>
            <a:p>
              <a:pPr algn="ctr">
                <a:lnSpc>
                  <a:spcPct val="115000"/>
                </a:lnSpc>
                <a:buClr>
                  <a:srgbClr val="3F3F3F"/>
                </a:buClr>
                <a:buSzPts val="900"/>
              </a:pPr>
              <a:r>
                <a:rPr lang="en" sz="1600">
                  <a:solidFill>
                    <a:srgbClr val="3F3F3F"/>
                  </a:solidFill>
                  <a:latin typeface="Open Sans"/>
                  <a:ea typeface="Open Sans"/>
                  <a:cs typeface="Open Sans"/>
                  <a:sym typeface="Open Sans"/>
                </a:rPr>
                <a:t>Start</a:t>
              </a:r>
              <a:endParaRPr sz="1422"/>
            </a:p>
          </p:txBody>
        </p:sp>
        <p:sp>
          <p:nvSpPr>
            <p:cNvPr id="579" name="Google Shape;579;p69"/>
            <p:cNvSpPr/>
            <p:nvPr/>
          </p:nvSpPr>
          <p:spPr>
            <a:xfrm>
              <a:off x="13093645" y="4482180"/>
              <a:ext cx="1284409" cy="629010"/>
            </a:xfrm>
            <a:prstGeom prst="flowChartTerminator">
              <a:avLst/>
            </a:prstGeom>
            <a:solidFill>
              <a:srgbClr val="F4B081"/>
            </a:solidFill>
            <a:ln>
              <a:noFill/>
            </a:ln>
          </p:spPr>
          <p:txBody>
            <a:bodyPr spcFirstLastPara="1" wrap="square" lIns="91422" tIns="45689" rIns="91422" bIns="45689" anchor="ctr" anchorCtr="0">
              <a:noAutofit/>
            </a:bodyPr>
            <a:lstStyle/>
            <a:p>
              <a:pPr algn="ctr">
                <a:lnSpc>
                  <a:spcPct val="115000"/>
                </a:lnSpc>
                <a:buClr>
                  <a:srgbClr val="3F3F3F"/>
                </a:buClr>
                <a:buSzPts val="900"/>
              </a:pPr>
              <a:r>
                <a:rPr lang="en" sz="1600">
                  <a:solidFill>
                    <a:srgbClr val="3F3F3F"/>
                  </a:solidFill>
                  <a:latin typeface="Open Sans"/>
                  <a:ea typeface="Open Sans"/>
                  <a:cs typeface="Open Sans"/>
                  <a:sym typeface="Open Sans"/>
                </a:rPr>
                <a:t>Exit loop</a:t>
              </a:r>
              <a:endParaRPr sz="1422"/>
            </a:p>
          </p:txBody>
        </p:sp>
        <p:sp>
          <p:nvSpPr>
            <p:cNvPr id="580" name="Google Shape;580;p69"/>
            <p:cNvSpPr txBox="1"/>
            <p:nvPr/>
          </p:nvSpPr>
          <p:spPr>
            <a:xfrm>
              <a:off x="12161182" y="4278262"/>
              <a:ext cx="1182858" cy="375425"/>
            </a:xfrm>
            <a:prstGeom prst="rect">
              <a:avLst/>
            </a:prstGeom>
            <a:noFill/>
            <a:ln>
              <a:noFill/>
            </a:ln>
          </p:spPr>
          <p:txBody>
            <a:bodyPr spcFirstLastPara="1" wrap="square" lIns="91422" tIns="45689" rIns="91422" bIns="45689" anchor="t" anchorCtr="0">
              <a:spAutoFit/>
            </a:bodyPr>
            <a:lstStyle/>
            <a:p>
              <a:pPr>
                <a:lnSpc>
                  <a:spcPct val="115000"/>
                </a:lnSpc>
                <a:buClr>
                  <a:srgbClr val="404040"/>
                </a:buClr>
                <a:buSzPts val="900"/>
              </a:pPr>
              <a:r>
                <a:rPr lang="en" sz="1600">
                  <a:solidFill>
                    <a:srgbClr val="404040"/>
                  </a:solidFill>
                  <a:latin typeface="Open Sans"/>
                  <a:ea typeface="Open Sans"/>
                  <a:cs typeface="Open Sans"/>
                  <a:sym typeface="Open Sans"/>
                </a:rPr>
                <a:t>False</a:t>
              </a:r>
              <a:endParaRPr sz="1600">
                <a:solidFill>
                  <a:srgbClr val="404040"/>
                </a:solidFill>
                <a:latin typeface="Open Sans"/>
                <a:ea typeface="Open Sans"/>
                <a:cs typeface="Open Sans"/>
                <a:sym typeface="Open Sans"/>
              </a:endParaRPr>
            </a:p>
          </p:txBody>
        </p:sp>
        <p:sp>
          <p:nvSpPr>
            <p:cNvPr id="581" name="Google Shape;581;p69"/>
            <p:cNvSpPr txBox="1"/>
            <p:nvPr/>
          </p:nvSpPr>
          <p:spPr>
            <a:xfrm>
              <a:off x="11428513" y="5581331"/>
              <a:ext cx="1182858" cy="375425"/>
            </a:xfrm>
            <a:prstGeom prst="rect">
              <a:avLst/>
            </a:prstGeom>
            <a:noFill/>
            <a:ln>
              <a:noFill/>
            </a:ln>
          </p:spPr>
          <p:txBody>
            <a:bodyPr spcFirstLastPara="1" wrap="square" lIns="91422" tIns="45689" rIns="91422" bIns="45689" anchor="t" anchorCtr="0">
              <a:spAutoFit/>
            </a:bodyPr>
            <a:lstStyle/>
            <a:p>
              <a:pPr>
                <a:lnSpc>
                  <a:spcPct val="115000"/>
                </a:lnSpc>
                <a:buClr>
                  <a:srgbClr val="404040"/>
                </a:buClr>
                <a:buSzPts val="900"/>
              </a:pPr>
              <a:r>
                <a:rPr lang="en" sz="1600">
                  <a:solidFill>
                    <a:srgbClr val="404040"/>
                  </a:solidFill>
                  <a:latin typeface="Open Sans"/>
                  <a:ea typeface="Open Sans"/>
                  <a:cs typeface="Open Sans"/>
                  <a:sym typeface="Open Sans"/>
                </a:rPr>
                <a:t>True</a:t>
              </a:r>
              <a:endParaRPr sz="1600">
                <a:solidFill>
                  <a:srgbClr val="404040"/>
                </a:solidFill>
                <a:latin typeface="Open Sans"/>
                <a:ea typeface="Open Sans"/>
                <a:cs typeface="Open Sans"/>
                <a:sym typeface="Open Sans"/>
              </a:endParaRPr>
            </a:p>
          </p:txBody>
        </p:sp>
        <p:sp>
          <p:nvSpPr>
            <p:cNvPr id="582" name="Google Shape;582;p69"/>
            <p:cNvSpPr txBox="1"/>
            <p:nvPr/>
          </p:nvSpPr>
          <p:spPr>
            <a:xfrm>
              <a:off x="9705671" y="7512255"/>
              <a:ext cx="3445685" cy="375425"/>
            </a:xfrm>
            <a:prstGeom prst="rect">
              <a:avLst/>
            </a:prstGeom>
            <a:noFill/>
            <a:ln>
              <a:noFill/>
            </a:ln>
          </p:spPr>
          <p:txBody>
            <a:bodyPr spcFirstLastPara="1" wrap="square" lIns="91422" tIns="45689" rIns="91422" bIns="45689" anchor="t" anchorCtr="0">
              <a:spAutoFit/>
            </a:bodyPr>
            <a:lstStyle/>
            <a:p>
              <a:pPr algn="ctr">
                <a:lnSpc>
                  <a:spcPct val="115000"/>
                </a:lnSpc>
              </a:pPr>
              <a:r>
                <a:rPr lang="en" sz="1600">
                  <a:solidFill>
                    <a:srgbClr val="404040"/>
                  </a:solidFill>
                  <a:latin typeface="Open Sans"/>
                  <a:ea typeface="Open Sans"/>
                  <a:cs typeface="Open Sans"/>
                  <a:sym typeface="Open Sans"/>
                </a:rPr>
                <a:t>While loop</a:t>
              </a:r>
              <a:endParaRPr sz="1600"/>
            </a:p>
          </p:txBody>
        </p:sp>
      </p:grpSp>
      <p:sp>
        <p:nvSpPr>
          <p:cNvPr id="3" name="Brandline_LVC">
            <a:extLst>
              <a:ext uri="{FF2B5EF4-FFF2-40B4-BE49-F238E27FC236}">
                <a16:creationId xmlns:a16="http://schemas.microsoft.com/office/drawing/2014/main" id="{CB68BE20-6908-18A1-6642-ADAC13694224}"/>
              </a:ext>
            </a:extLst>
          </p:cNvPr>
          <p:cNvSpPr/>
          <p:nvPr/>
        </p:nvSpPr>
        <p:spPr>
          <a:xfrm>
            <a:off x="6692901" y="819340"/>
            <a:ext cx="28655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1"/>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Loops in Python: Example</a:t>
            </a:r>
            <a:endParaRPr sz="2800"/>
          </a:p>
        </p:txBody>
      </p:sp>
      <p:sp>
        <p:nvSpPr>
          <p:cNvPr id="615" name="Google Shape;615;p71"/>
          <p:cNvSpPr/>
          <p:nvPr/>
        </p:nvSpPr>
        <p:spPr>
          <a:xfrm>
            <a:off x="5295900" y="816324"/>
            <a:ext cx="56773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16" name="BlueCodebox_Section">
            <a:extLst>
              <a:ext uri="{FF2B5EF4-FFF2-40B4-BE49-F238E27FC236}">
                <a16:creationId xmlns:a16="http://schemas.microsoft.com/office/drawing/2014/main" id="{75CC3F41-2250-3BAA-6369-84C4A81DCECA}"/>
              </a:ext>
            </a:extLst>
          </p:cNvPr>
          <p:cNvGrpSpPr/>
          <p:nvPr/>
        </p:nvGrpSpPr>
        <p:grpSpPr>
          <a:xfrm>
            <a:off x="8786640" y="2229952"/>
            <a:ext cx="6656560" cy="4663452"/>
            <a:chOff x="3147305" y="2395184"/>
            <a:chExt cx="10226085" cy="4645205"/>
          </a:xfrm>
        </p:grpSpPr>
        <p:grpSp>
          <p:nvGrpSpPr>
            <p:cNvPr id="17" name="BlueCodebox_BG">
              <a:extLst>
                <a:ext uri="{FF2B5EF4-FFF2-40B4-BE49-F238E27FC236}">
                  <a16:creationId xmlns:a16="http://schemas.microsoft.com/office/drawing/2014/main" id="{7274D682-76B7-BE0B-BD3B-8068C584413A}"/>
                </a:ext>
              </a:extLst>
            </p:cNvPr>
            <p:cNvGrpSpPr/>
            <p:nvPr/>
          </p:nvGrpSpPr>
          <p:grpSpPr>
            <a:xfrm>
              <a:off x="3147305" y="2395184"/>
              <a:ext cx="10226085" cy="4645205"/>
              <a:chOff x="3223425" y="2776099"/>
              <a:chExt cx="8459700" cy="4208376"/>
            </a:xfrm>
          </p:grpSpPr>
          <p:sp>
            <p:nvSpPr>
              <p:cNvPr id="19" name="Google Shape;960;g6d2a1fd03f_0_289">
                <a:extLst>
                  <a:ext uri="{FF2B5EF4-FFF2-40B4-BE49-F238E27FC236}">
                    <a16:creationId xmlns:a16="http://schemas.microsoft.com/office/drawing/2014/main" id="{2CB47C01-5FEE-DFDC-7A38-D579D979C8ED}"/>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961;g6d2a1fd03f_0_289">
                <a:extLst>
                  <a:ext uri="{FF2B5EF4-FFF2-40B4-BE49-F238E27FC236}">
                    <a16:creationId xmlns:a16="http://schemas.microsoft.com/office/drawing/2014/main" id="{AFEC5B43-2B0A-92B3-1555-6809E0CC4E7C}"/>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962;g6d2a1fd03f_0_289">
                <a:extLst>
                  <a:ext uri="{FF2B5EF4-FFF2-40B4-BE49-F238E27FC236}">
                    <a16:creationId xmlns:a16="http://schemas.microsoft.com/office/drawing/2014/main" id="{735043D0-718E-672F-48BF-4A7FF851AA87}"/>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 name="Code">
              <a:extLst>
                <a:ext uri="{FF2B5EF4-FFF2-40B4-BE49-F238E27FC236}">
                  <a16:creationId xmlns:a16="http://schemas.microsoft.com/office/drawing/2014/main" id="{B919D84F-E643-4E25-9D63-58F9A37D3338}"/>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counter = 0</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while counter &lt; 5:    </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print(counter)   </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counter += 1</a:t>
              </a:r>
            </a:p>
          </p:txBody>
        </p:sp>
      </p:grpSp>
      <p:sp>
        <p:nvSpPr>
          <p:cNvPr id="22" name="Demo_Title">
            <a:extLst>
              <a:ext uri="{FF2B5EF4-FFF2-40B4-BE49-F238E27FC236}">
                <a16:creationId xmlns:a16="http://schemas.microsoft.com/office/drawing/2014/main" id="{EF8E8135-1955-D3EF-57CD-01912B4F830D}"/>
              </a:ext>
            </a:extLst>
          </p:cNvPr>
          <p:cNvSpPr txBox="1"/>
          <p:nvPr/>
        </p:nvSpPr>
        <p:spPr>
          <a:xfrm>
            <a:off x="8919279" y="2214386"/>
            <a:ext cx="2053997" cy="391495"/>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US" sz="2200" b="1">
                <a:solidFill>
                  <a:srgbClr val="404040"/>
                </a:solidFill>
                <a:latin typeface="Open Sans" panose="020B0606030504020204" pitchFamily="34" charset="0"/>
                <a:ea typeface="Open Sans"/>
                <a:cs typeface="Open Sans"/>
                <a:sym typeface="Open Sans"/>
              </a:rPr>
              <a:t>while loop</a:t>
            </a:r>
            <a:endParaRPr sz="2200" b="1" i="0" u="none" strike="noStrike" cap="none">
              <a:solidFill>
                <a:srgbClr val="404040"/>
              </a:solidFill>
              <a:latin typeface="Open Sans" panose="020B0606030504020204" pitchFamily="34" charset="0"/>
              <a:ea typeface="Open Sans"/>
              <a:cs typeface="Open Sans"/>
              <a:sym typeface="Open Sans"/>
            </a:endParaRPr>
          </a:p>
        </p:txBody>
      </p:sp>
      <p:grpSp>
        <p:nvGrpSpPr>
          <p:cNvPr id="23" name="BlueCodebox_Section">
            <a:extLst>
              <a:ext uri="{FF2B5EF4-FFF2-40B4-BE49-F238E27FC236}">
                <a16:creationId xmlns:a16="http://schemas.microsoft.com/office/drawing/2014/main" id="{EF4DACE3-B548-8A29-D7FB-6F2D45D69B7F}"/>
              </a:ext>
            </a:extLst>
          </p:cNvPr>
          <p:cNvGrpSpPr/>
          <p:nvPr/>
        </p:nvGrpSpPr>
        <p:grpSpPr>
          <a:xfrm>
            <a:off x="1471440" y="2214386"/>
            <a:ext cx="6656560" cy="4679018"/>
            <a:chOff x="3147305" y="2395184"/>
            <a:chExt cx="10226085" cy="4645205"/>
          </a:xfrm>
        </p:grpSpPr>
        <p:grpSp>
          <p:nvGrpSpPr>
            <p:cNvPr id="24" name="BlueCodebox_BG">
              <a:extLst>
                <a:ext uri="{FF2B5EF4-FFF2-40B4-BE49-F238E27FC236}">
                  <a16:creationId xmlns:a16="http://schemas.microsoft.com/office/drawing/2014/main" id="{5094A1D1-630C-952E-BD71-DFE5D482DCBB}"/>
                </a:ext>
              </a:extLst>
            </p:cNvPr>
            <p:cNvGrpSpPr/>
            <p:nvPr/>
          </p:nvGrpSpPr>
          <p:grpSpPr>
            <a:xfrm>
              <a:off x="3147305" y="2395184"/>
              <a:ext cx="10226085" cy="4645205"/>
              <a:chOff x="3223425" y="2776099"/>
              <a:chExt cx="8459700" cy="4208376"/>
            </a:xfrm>
          </p:grpSpPr>
          <p:sp>
            <p:nvSpPr>
              <p:cNvPr id="26" name="Google Shape;960;g6d2a1fd03f_0_289">
                <a:extLst>
                  <a:ext uri="{FF2B5EF4-FFF2-40B4-BE49-F238E27FC236}">
                    <a16:creationId xmlns:a16="http://schemas.microsoft.com/office/drawing/2014/main" id="{BEAE79A1-BDEA-9A21-F510-1E39F8BF4F47}"/>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961;g6d2a1fd03f_0_289">
                <a:extLst>
                  <a:ext uri="{FF2B5EF4-FFF2-40B4-BE49-F238E27FC236}">
                    <a16:creationId xmlns:a16="http://schemas.microsoft.com/office/drawing/2014/main" id="{A14067DA-9183-3C93-BB91-EE63947921F0}"/>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962;g6d2a1fd03f_0_289">
                <a:extLst>
                  <a:ext uri="{FF2B5EF4-FFF2-40B4-BE49-F238E27FC236}">
                    <a16:creationId xmlns:a16="http://schemas.microsoft.com/office/drawing/2014/main" id="{0B801E2E-144E-50D7-9722-1BDC31D5E583}"/>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 name="Code">
              <a:extLst>
                <a:ext uri="{FF2B5EF4-FFF2-40B4-BE49-F238E27FC236}">
                  <a16:creationId xmlns:a16="http://schemas.microsoft.com/office/drawing/2014/main" id="{86316842-A6B2-6506-854F-A757320FDC2E}"/>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string = 'Python'</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for s in string:</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print(s)</a:t>
              </a:r>
            </a:p>
          </p:txBody>
        </p:sp>
      </p:grpSp>
      <p:sp>
        <p:nvSpPr>
          <p:cNvPr id="29" name="Demo_Title">
            <a:extLst>
              <a:ext uri="{FF2B5EF4-FFF2-40B4-BE49-F238E27FC236}">
                <a16:creationId xmlns:a16="http://schemas.microsoft.com/office/drawing/2014/main" id="{CCF7B253-2E4F-CF17-6E9A-16A0D1329124}"/>
              </a:ext>
            </a:extLst>
          </p:cNvPr>
          <p:cNvSpPr txBox="1"/>
          <p:nvPr/>
        </p:nvSpPr>
        <p:spPr>
          <a:xfrm>
            <a:off x="1588356" y="2229952"/>
            <a:ext cx="2053997" cy="391495"/>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US" sz="2200" b="1">
                <a:solidFill>
                  <a:srgbClr val="404040"/>
                </a:solidFill>
                <a:latin typeface="Open Sans" panose="020B0606030504020204" pitchFamily="34" charset="0"/>
                <a:ea typeface="Open Sans"/>
                <a:cs typeface="Open Sans"/>
                <a:sym typeface="Open Sans"/>
              </a:rPr>
              <a:t>for loop</a:t>
            </a:r>
            <a:endParaRPr sz="2200" b="1" i="0" u="none" strike="noStrike" cap="none">
              <a:solidFill>
                <a:srgbClr val="404040"/>
              </a:solidFill>
              <a:latin typeface="Open Sans" panose="020B0606030504020204" pitchFamily="34" charset="0"/>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2"/>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Nested Loop</a:t>
            </a:r>
            <a:endParaRPr sz="2800"/>
          </a:p>
        </p:txBody>
      </p:sp>
      <p:sp>
        <p:nvSpPr>
          <p:cNvPr id="622" name="Google Shape;622;p72"/>
          <p:cNvSpPr/>
          <p:nvPr/>
        </p:nvSpPr>
        <p:spPr>
          <a:xfrm>
            <a:off x="4209441" y="1520307"/>
            <a:ext cx="7837122" cy="624841"/>
          </a:xfrm>
          <a:prstGeom prst="roundRect">
            <a:avLst>
              <a:gd name="adj" fmla="val 16667"/>
            </a:avLst>
          </a:prstGeom>
          <a:solidFill>
            <a:srgbClr val="DDEAF6"/>
          </a:solid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itchFamily="2" charset="0"/>
                <a:ea typeface="Open Sans"/>
                <a:cs typeface="Open Sans"/>
                <a:sym typeface="Open Sans"/>
              </a:rPr>
              <a:t>It is a loop inside the body of the outer loop. </a:t>
            </a:r>
            <a:endParaRPr sz="2200">
              <a:solidFill>
                <a:srgbClr val="404040"/>
              </a:solidFill>
              <a:latin typeface="Open Sans" pitchFamily="2" charset="0"/>
              <a:ea typeface="Open Sans"/>
              <a:cs typeface="Open Sans"/>
              <a:sym typeface="Open Sans"/>
            </a:endParaRPr>
          </a:p>
        </p:txBody>
      </p:sp>
      <p:sp>
        <p:nvSpPr>
          <p:cNvPr id="623" name="Google Shape;623;p72"/>
          <p:cNvSpPr/>
          <p:nvPr/>
        </p:nvSpPr>
        <p:spPr>
          <a:xfrm>
            <a:off x="2956683" y="7038514"/>
            <a:ext cx="10342635" cy="624839"/>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itchFamily="2" charset="0"/>
                <a:ea typeface="Open Sans"/>
                <a:cs typeface="Open Sans"/>
                <a:sym typeface="Open Sans"/>
              </a:rPr>
              <a:t>The inner and outer loops can be different or of the same type.</a:t>
            </a:r>
            <a:endParaRPr sz="2200">
              <a:solidFill>
                <a:srgbClr val="404040"/>
              </a:solidFill>
              <a:latin typeface="Open Sans" pitchFamily="2" charset="0"/>
              <a:ea typeface="Calibri"/>
              <a:cs typeface="Calibri"/>
              <a:sym typeface="Calibri"/>
            </a:endParaRPr>
          </a:p>
        </p:txBody>
      </p:sp>
      <p:grpSp>
        <p:nvGrpSpPr>
          <p:cNvPr id="624" name="Google Shape;624;p72"/>
          <p:cNvGrpSpPr/>
          <p:nvPr/>
        </p:nvGrpSpPr>
        <p:grpSpPr>
          <a:xfrm>
            <a:off x="3959647" y="2973821"/>
            <a:ext cx="8336706" cy="3426862"/>
            <a:chOff x="5980308" y="3720004"/>
            <a:chExt cx="4295383" cy="3426862"/>
          </a:xfrm>
        </p:grpSpPr>
        <p:grpSp>
          <p:nvGrpSpPr>
            <p:cNvPr id="625" name="Google Shape;625;p72"/>
            <p:cNvGrpSpPr/>
            <p:nvPr/>
          </p:nvGrpSpPr>
          <p:grpSpPr>
            <a:xfrm>
              <a:off x="5980308" y="3720004"/>
              <a:ext cx="4295383" cy="3426862"/>
              <a:chOff x="6047496" y="3681156"/>
              <a:chExt cx="4295383" cy="2305144"/>
            </a:xfrm>
          </p:grpSpPr>
          <p:sp>
            <p:nvSpPr>
              <p:cNvPr id="626" name="Google Shape;626;p72"/>
              <p:cNvSpPr/>
              <p:nvPr/>
            </p:nvSpPr>
            <p:spPr>
              <a:xfrm>
                <a:off x="6534282" y="3838411"/>
                <a:ext cx="3808597" cy="2147889"/>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627" name="Google Shape;627;p72"/>
              <p:cNvSpPr/>
              <p:nvPr/>
            </p:nvSpPr>
            <p:spPr>
              <a:xfrm>
                <a:off x="6047496" y="3681156"/>
                <a:ext cx="2937753" cy="320679"/>
              </a:xfrm>
              <a:prstGeom prst="roundRect">
                <a:avLst>
                  <a:gd name="adj" fmla="val 16667"/>
                </a:avLst>
              </a:prstGeom>
              <a:solidFill>
                <a:srgbClr val="2E75B5"/>
              </a:solidFill>
              <a:ln>
                <a:noFill/>
              </a:ln>
            </p:spPr>
            <p:txBody>
              <a:bodyPr spcFirstLastPara="1" wrap="square" lIns="91422" tIns="45689" rIns="91422" bIns="45689" anchor="ctr" anchorCtr="0">
                <a:noAutofit/>
              </a:bodyPr>
              <a:lstStyle/>
              <a:p>
                <a:pPr algn="ctr">
                  <a:buClr>
                    <a:schemeClr val="lt1"/>
                  </a:buClr>
                  <a:buSzPts val="1200"/>
                </a:pPr>
                <a:r>
                  <a:rPr lang="en" sz="2200" b="1">
                    <a:solidFill>
                      <a:schemeClr val="lt1"/>
                    </a:solidFill>
                    <a:latin typeface="Open Sans"/>
                    <a:ea typeface="Open Sans"/>
                    <a:cs typeface="Open Sans"/>
                    <a:sym typeface="Open Sans"/>
                  </a:rPr>
                  <a:t>Syntax</a:t>
                </a:r>
                <a:endParaRPr sz="2200" b="1">
                  <a:solidFill>
                    <a:schemeClr val="dk1"/>
                  </a:solidFill>
                  <a:latin typeface="Calibri"/>
                  <a:ea typeface="Calibri"/>
                  <a:cs typeface="Calibri"/>
                  <a:sym typeface="Calibri"/>
                </a:endParaRPr>
              </a:p>
            </p:txBody>
          </p:sp>
        </p:grpSp>
        <p:sp>
          <p:nvSpPr>
            <p:cNvPr id="628" name="Google Shape;628;p72"/>
            <p:cNvSpPr txBox="1"/>
            <p:nvPr/>
          </p:nvSpPr>
          <p:spPr>
            <a:xfrm>
              <a:off x="6977063" y="4257014"/>
              <a:ext cx="2404682" cy="420502"/>
            </a:xfrm>
            <a:prstGeom prst="rect">
              <a:avLst/>
            </a:prstGeom>
            <a:noFill/>
            <a:ln>
              <a:noFill/>
            </a:ln>
          </p:spPr>
          <p:txBody>
            <a:bodyPr spcFirstLastPara="1" wrap="square" lIns="91422" tIns="45689" rIns="91422" bIns="45689" anchor="t" anchorCtr="0">
              <a:spAutoFit/>
            </a:bodyPr>
            <a:lstStyle/>
            <a:p>
              <a:pPr>
                <a:buClr>
                  <a:schemeClr val="dk1"/>
                </a:buClr>
                <a:buSzPts val="1200"/>
              </a:pPr>
              <a:endParaRPr sz="2133">
                <a:solidFill>
                  <a:srgbClr val="3F3F3F"/>
                </a:solidFill>
                <a:latin typeface="Open Sans"/>
                <a:ea typeface="Open Sans"/>
                <a:cs typeface="Open Sans"/>
                <a:sym typeface="Open Sans"/>
              </a:endParaRPr>
            </a:p>
          </p:txBody>
        </p:sp>
      </p:grpSp>
      <p:pic>
        <p:nvPicPr>
          <p:cNvPr id="629" name="Google Shape;629;p72" descr="Graphical user interface, text, application&#10;&#10;Description automatically generated"/>
          <p:cNvPicPr preferRelativeResize="0"/>
          <p:nvPr/>
        </p:nvPicPr>
        <p:blipFill rotWithShape="1">
          <a:blip r:embed="rId3">
            <a:alphaModFix/>
          </a:blip>
          <a:srcRect/>
          <a:stretch/>
        </p:blipFill>
        <p:spPr>
          <a:xfrm>
            <a:off x="5206091" y="3828308"/>
            <a:ext cx="7014599" cy="2255769"/>
          </a:xfrm>
          <a:prstGeom prst="rect">
            <a:avLst/>
          </a:prstGeom>
          <a:noFill/>
          <a:ln>
            <a:noFill/>
          </a:ln>
        </p:spPr>
      </p:pic>
      <p:sp>
        <p:nvSpPr>
          <p:cNvPr id="630" name="Google Shape;630;p72"/>
          <p:cNvSpPr/>
          <p:nvPr/>
        </p:nvSpPr>
        <p:spPr>
          <a:xfrm>
            <a:off x="6629401" y="816324"/>
            <a:ext cx="30004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73"/>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Nested Loop: Flowchart</a:t>
            </a:r>
            <a:endParaRPr sz="2800"/>
          </a:p>
        </p:txBody>
      </p:sp>
      <p:sp>
        <p:nvSpPr>
          <p:cNvPr id="638" name="Google Shape;638;p73"/>
          <p:cNvSpPr/>
          <p:nvPr/>
        </p:nvSpPr>
        <p:spPr>
          <a:xfrm>
            <a:off x="5397501" y="816324"/>
            <a:ext cx="546107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639" name="Google Shape;639;p73"/>
          <p:cNvGrpSpPr/>
          <p:nvPr/>
        </p:nvGrpSpPr>
        <p:grpSpPr>
          <a:xfrm>
            <a:off x="4801427" y="1971082"/>
            <a:ext cx="6424546" cy="6079709"/>
            <a:chOff x="5312721" y="2204553"/>
            <a:chExt cx="6424545" cy="6079709"/>
          </a:xfrm>
        </p:grpSpPr>
        <p:sp>
          <p:nvSpPr>
            <p:cNvPr id="640" name="Google Shape;640;p73"/>
            <p:cNvSpPr txBox="1"/>
            <p:nvPr/>
          </p:nvSpPr>
          <p:spPr>
            <a:xfrm>
              <a:off x="9267156" y="2293963"/>
              <a:ext cx="2321600" cy="658579"/>
            </a:xfrm>
            <a:prstGeom prst="rect">
              <a:avLst/>
            </a:prstGeom>
            <a:noFill/>
            <a:ln>
              <a:noFill/>
            </a:ln>
          </p:spPr>
          <p:txBody>
            <a:bodyPr spcFirstLastPara="1" wrap="square" lIns="91422" tIns="45689" rIns="91422" bIns="45689" anchor="t" anchorCtr="0">
              <a:spAutoFit/>
            </a:bodyPr>
            <a:lstStyle/>
            <a:p>
              <a:pPr algn="ctr">
                <a:lnSpc>
                  <a:spcPct val="115000"/>
                </a:lnSpc>
                <a:buClr>
                  <a:srgbClr val="404040"/>
                </a:buClr>
                <a:buSzPts val="800"/>
              </a:pPr>
              <a:r>
                <a:rPr lang="en" sz="1600">
                  <a:solidFill>
                    <a:srgbClr val="404040"/>
                  </a:solidFill>
                  <a:latin typeface="Open Sans"/>
                  <a:ea typeface="Open Sans"/>
                  <a:cs typeface="Open Sans"/>
                  <a:sym typeface="Open Sans"/>
                </a:rPr>
                <a:t>For each element</a:t>
              </a:r>
              <a:endParaRPr sz="1600">
                <a:solidFill>
                  <a:srgbClr val="404040"/>
                </a:solidFill>
                <a:latin typeface="Open Sans"/>
                <a:ea typeface="Open Sans"/>
                <a:cs typeface="Open Sans"/>
                <a:sym typeface="Open Sans"/>
              </a:endParaRPr>
            </a:p>
            <a:p>
              <a:pPr algn="ctr">
                <a:lnSpc>
                  <a:spcPct val="115000"/>
                </a:lnSpc>
                <a:buClr>
                  <a:srgbClr val="404040"/>
                </a:buClr>
                <a:buSzPts val="800"/>
              </a:pPr>
              <a:r>
                <a:rPr lang="en" sz="1600">
                  <a:solidFill>
                    <a:srgbClr val="404040"/>
                  </a:solidFill>
                  <a:latin typeface="Open Sans"/>
                  <a:ea typeface="Open Sans"/>
                  <a:cs typeface="Open Sans"/>
                  <a:sym typeface="Open Sans"/>
                </a:rPr>
                <a:t>in the sequence</a:t>
              </a:r>
              <a:endParaRPr sz="1600">
                <a:solidFill>
                  <a:srgbClr val="404040"/>
                </a:solidFill>
                <a:latin typeface="Open Sans"/>
                <a:ea typeface="Open Sans"/>
                <a:cs typeface="Open Sans"/>
                <a:sym typeface="Open Sans"/>
              </a:endParaRPr>
            </a:p>
          </p:txBody>
        </p:sp>
        <p:sp>
          <p:nvSpPr>
            <p:cNvPr id="641" name="Google Shape;641;p73"/>
            <p:cNvSpPr/>
            <p:nvPr/>
          </p:nvSpPr>
          <p:spPr>
            <a:xfrm>
              <a:off x="8069917" y="2737151"/>
              <a:ext cx="2475600" cy="1603267"/>
            </a:xfrm>
            <a:prstGeom prst="flowChartDecision">
              <a:avLst/>
            </a:prstGeom>
            <a:solidFill>
              <a:srgbClr val="FFD966"/>
            </a:solidFill>
            <a:ln>
              <a:noFill/>
            </a:ln>
          </p:spPr>
          <p:txBody>
            <a:bodyPr spcFirstLastPara="1" wrap="square" lIns="91422" tIns="45689" rIns="91422" bIns="45689" anchor="ctr" anchorCtr="0">
              <a:noAutofit/>
            </a:bodyPr>
            <a:lstStyle/>
            <a:p>
              <a:pPr algn="ctr">
                <a:lnSpc>
                  <a:spcPct val="115000"/>
                </a:lnSpc>
                <a:buClr>
                  <a:schemeClr val="dk1"/>
                </a:buClr>
                <a:buSzPts val="900"/>
              </a:pPr>
              <a:endParaRPr sz="1600">
                <a:solidFill>
                  <a:srgbClr val="404040"/>
                </a:solidFill>
                <a:latin typeface="Open Sans"/>
                <a:ea typeface="Open Sans"/>
                <a:cs typeface="Open Sans"/>
                <a:sym typeface="Open Sans"/>
              </a:endParaRPr>
            </a:p>
          </p:txBody>
        </p:sp>
        <p:sp>
          <p:nvSpPr>
            <p:cNvPr id="642" name="Google Shape;642;p73"/>
            <p:cNvSpPr/>
            <p:nvPr/>
          </p:nvSpPr>
          <p:spPr>
            <a:xfrm>
              <a:off x="8067090" y="5163447"/>
              <a:ext cx="2475600" cy="1603267"/>
            </a:xfrm>
            <a:prstGeom prst="flowChartDecision">
              <a:avLst/>
            </a:prstGeom>
            <a:solidFill>
              <a:srgbClr val="FFD966"/>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643" name="Google Shape;643;p73"/>
            <p:cNvSpPr/>
            <p:nvPr/>
          </p:nvSpPr>
          <p:spPr>
            <a:xfrm>
              <a:off x="8558023" y="7609460"/>
              <a:ext cx="1504064" cy="674802"/>
            </a:xfrm>
            <a:prstGeom prst="roundRect">
              <a:avLst>
                <a:gd name="adj" fmla="val 10899"/>
              </a:avLst>
            </a:prstGeom>
            <a:solidFill>
              <a:srgbClr val="B3C6E7"/>
            </a:solidFill>
            <a:ln>
              <a:noFill/>
            </a:ln>
          </p:spPr>
          <p:txBody>
            <a:bodyPr spcFirstLastPara="1" wrap="square" lIns="91422" tIns="45689" rIns="91422" bIns="45689" anchor="ctr" anchorCtr="0">
              <a:noAutofit/>
            </a:bodyPr>
            <a:lstStyle/>
            <a:p>
              <a:pPr algn="ctr">
                <a:lnSpc>
                  <a:spcPct val="115000"/>
                </a:lnSpc>
                <a:buClr>
                  <a:srgbClr val="404040"/>
                </a:buClr>
                <a:buSzPts val="800"/>
              </a:pPr>
              <a:r>
                <a:rPr lang="en" sz="1600">
                  <a:solidFill>
                    <a:srgbClr val="404040"/>
                  </a:solidFill>
                  <a:latin typeface="Open Sans"/>
                  <a:ea typeface="Open Sans"/>
                  <a:cs typeface="Open Sans"/>
                  <a:sym typeface="Open Sans"/>
                </a:rPr>
                <a:t>Inner loop</a:t>
              </a:r>
              <a:endParaRPr sz="1600">
                <a:solidFill>
                  <a:srgbClr val="404040"/>
                </a:solidFill>
                <a:latin typeface="Open Sans"/>
                <a:ea typeface="Open Sans"/>
                <a:cs typeface="Open Sans"/>
                <a:sym typeface="Open Sans"/>
              </a:endParaRPr>
            </a:p>
            <a:p>
              <a:pPr algn="ctr">
                <a:lnSpc>
                  <a:spcPct val="115000"/>
                </a:lnSpc>
                <a:buClr>
                  <a:srgbClr val="404040"/>
                </a:buClr>
                <a:buSzPts val="800"/>
              </a:pPr>
              <a:r>
                <a:rPr lang="en" sz="1600">
                  <a:solidFill>
                    <a:srgbClr val="404040"/>
                  </a:solidFill>
                  <a:latin typeface="Open Sans"/>
                  <a:ea typeface="Open Sans"/>
                  <a:cs typeface="Open Sans"/>
                  <a:sym typeface="Open Sans"/>
                </a:rPr>
                <a:t>statements</a:t>
              </a:r>
              <a:endParaRPr sz="1600"/>
            </a:p>
          </p:txBody>
        </p:sp>
        <p:sp>
          <p:nvSpPr>
            <p:cNvPr id="644" name="Google Shape;644;p73"/>
            <p:cNvSpPr txBox="1"/>
            <p:nvPr/>
          </p:nvSpPr>
          <p:spPr>
            <a:xfrm>
              <a:off x="8460056" y="3112590"/>
              <a:ext cx="1743648" cy="941734"/>
            </a:xfrm>
            <a:prstGeom prst="rect">
              <a:avLst/>
            </a:prstGeom>
            <a:noFill/>
            <a:ln>
              <a:noFill/>
            </a:ln>
          </p:spPr>
          <p:txBody>
            <a:bodyPr spcFirstLastPara="1" wrap="square" lIns="91422" tIns="45689" rIns="91422" bIns="45689" anchor="t" anchorCtr="0">
              <a:spAutoFit/>
            </a:bodyPr>
            <a:lstStyle/>
            <a:p>
              <a:pPr algn="ctr">
                <a:lnSpc>
                  <a:spcPct val="115000"/>
                </a:lnSpc>
                <a:buClr>
                  <a:srgbClr val="404040"/>
                </a:buClr>
                <a:buSzPts val="800"/>
              </a:pPr>
              <a:r>
                <a:rPr lang="en" sz="1600">
                  <a:solidFill>
                    <a:srgbClr val="404040"/>
                  </a:solidFill>
                  <a:latin typeface="Open Sans"/>
                  <a:ea typeface="Open Sans"/>
                  <a:cs typeface="Open Sans"/>
                  <a:sym typeface="Open Sans"/>
                </a:rPr>
                <a:t>Is this the last</a:t>
              </a:r>
              <a:endParaRPr sz="1600">
                <a:solidFill>
                  <a:srgbClr val="404040"/>
                </a:solidFill>
                <a:latin typeface="Open Sans"/>
                <a:ea typeface="Open Sans"/>
                <a:cs typeface="Open Sans"/>
                <a:sym typeface="Open Sans"/>
              </a:endParaRPr>
            </a:p>
            <a:p>
              <a:pPr algn="ctr">
                <a:lnSpc>
                  <a:spcPct val="115000"/>
                </a:lnSpc>
                <a:buClr>
                  <a:srgbClr val="404040"/>
                </a:buClr>
                <a:buSzPts val="800"/>
              </a:pPr>
              <a:r>
                <a:rPr lang="en" sz="1600">
                  <a:solidFill>
                    <a:srgbClr val="404040"/>
                  </a:solidFill>
                  <a:latin typeface="Open Sans"/>
                  <a:ea typeface="Open Sans"/>
                  <a:cs typeface="Open Sans"/>
                  <a:sym typeface="Open Sans"/>
                </a:rPr>
                <a:t>element of</a:t>
              </a:r>
              <a:endParaRPr sz="1600">
                <a:solidFill>
                  <a:srgbClr val="404040"/>
                </a:solidFill>
                <a:latin typeface="Open Sans"/>
                <a:ea typeface="Open Sans"/>
                <a:cs typeface="Open Sans"/>
                <a:sym typeface="Open Sans"/>
              </a:endParaRPr>
            </a:p>
            <a:p>
              <a:pPr algn="ctr">
                <a:lnSpc>
                  <a:spcPct val="115000"/>
                </a:lnSpc>
                <a:buClr>
                  <a:srgbClr val="404040"/>
                </a:buClr>
                <a:buSzPts val="800"/>
              </a:pPr>
              <a:r>
                <a:rPr lang="en" sz="1600">
                  <a:solidFill>
                    <a:srgbClr val="404040"/>
                  </a:solidFill>
                  <a:latin typeface="Open Sans"/>
                  <a:ea typeface="Open Sans"/>
                  <a:cs typeface="Open Sans"/>
                  <a:sym typeface="Open Sans"/>
                </a:rPr>
                <a:t>outer loop?</a:t>
              </a:r>
              <a:endParaRPr sz="1600">
                <a:solidFill>
                  <a:srgbClr val="404040"/>
                </a:solidFill>
                <a:latin typeface="Open Sans"/>
                <a:ea typeface="Open Sans"/>
                <a:cs typeface="Open Sans"/>
                <a:sym typeface="Open Sans"/>
              </a:endParaRPr>
            </a:p>
          </p:txBody>
        </p:sp>
        <p:sp>
          <p:nvSpPr>
            <p:cNvPr id="645" name="Google Shape;645;p73"/>
            <p:cNvSpPr txBox="1"/>
            <p:nvPr/>
          </p:nvSpPr>
          <p:spPr>
            <a:xfrm>
              <a:off x="8524298" y="5531247"/>
              <a:ext cx="1578547" cy="941734"/>
            </a:xfrm>
            <a:prstGeom prst="rect">
              <a:avLst/>
            </a:prstGeom>
            <a:noFill/>
            <a:ln>
              <a:noFill/>
            </a:ln>
          </p:spPr>
          <p:txBody>
            <a:bodyPr spcFirstLastPara="1" wrap="square" lIns="91422" tIns="45689" rIns="91422" bIns="45689" anchor="t" anchorCtr="0">
              <a:spAutoFit/>
            </a:bodyPr>
            <a:lstStyle/>
            <a:p>
              <a:pPr algn="ctr">
                <a:lnSpc>
                  <a:spcPct val="115000"/>
                </a:lnSpc>
                <a:buClr>
                  <a:srgbClr val="404040"/>
                </a:buClr>
                <a:buSzPts val="800"/>
              </a:pPr>
              <a:r>
                <a:rPr lang="en" sz="1600">
                  <a:solidFill>
                    <a:srgbClr val="404040"/>
                  </a:solidFill>
                  <a:latin typeface="Open Sans"/>
                  <a:ea typeface="Open Sans"/>
                  <a:cs typeface="Open Sans"/>
                  <a:sym typeface="Open Sans"/>
                </a:rPr>
                <a:t>Is this the last</a:t>
              </a:r>
              <a:endParaRPr sz="1600">
                <a:solidFill>
                  <a:srgbClr val="404040"/>
                </a:solidFill>
                <a:latin typeface="Open Sans"/>
                <a:ea typeface="Open Sans"/>
                <a:cs typeface="Open Sans"/>
                <a:sym typeface="Open Sans"/>
              </a:endParaRPr>
            </a:p>
            <a:p>
              <a:pPr algn="ctr">
                <a:lnSpc>
                  <a:spcPct val="115000"/>
                </a:lnSpc>
                <a:buClr>
                  <a:srgbClr val="404040"/>
                </a:buClr>
                <a:buSzPts val="800"/>
              </a:pPr>
              <a:r>
                <a:rPr lang="en" sz="1600">
                  <a:solidFill>
                    <a:srgbClr val="404040"/>
                  </a:solidFill>
                  <a:latin typeface="Open Sans"/>
                  <a:ea typeface="Open Sans"/>
                  <a:cs typeface="Open Sans"/>
                  <a:sym typeface="Open Sans"/>
                </a:rPr>
                <a:t>element of</a:t>
              </a:r>
              <a:endParaRPr sz="1600">
                <a:solidFill>
                  <a:srgbClr val="404040"/>
                </a:solidFill>
                <a:latin typeface="Open Sans"/>
                <a:ea typeface="Open Sans"/>
                <a:cs typeface="Open Sans"/>
                <a:sym typeface="Open Sans"/>
              </a:endParaRPr>
            </a:p>
            <a:p>
              <a:pPr algn="ctr">
                <a:lnSpc>
                  <a:spcPct val="115000"/>
                </a:lnSpc>
                <a:buClr>
                  <a:srgbClr val="404040"/>
                </a:buClr>
                <a:buSzPts val="800"/>
              </a:pPr>
              <a:r>
                <a:rPr lang="en" sz="1600">
                  <a:solidFill>
                    <a:srgbClr val="404040"/>
                  </a:solidFill>
                  <a:latin typeface="Open Sans"/>
                  <a:ea typeface="Open Sans"/>
                  <a:cs typeface="Open Sans"/>
                  <a:sym typeface="Open Sans"/>
                </a:rPr>
                <a:t>inner loop?</a:t>
              </a:r>
              <a:endParaRPr sz="1600">
                <a:solidFill>
                  <a:srgbClr val="404040"/>
                </a:solidFill>
                <a:latin typeface="Open Sans"/>
                <a:ea typeface="Open Sans"/>
                <a:cs typeface="Open Sans"/>
                <a:sym typeface="Open Sans"/>
              </a:endParaRPr>
            </a:p>
          </p:txBody>
        </p:sp>
        <p:sp>
          <p:nvSpPr>
            <p:cNvPr id="646" name="Google Shape;646;p73"/>
            <p:cNvSpPr/>
            <p:nvPr/>
          </p:nvSpPr>
          <p:spPr>
            <a:xfrm>
              <a:off x="5312721" y="4647363"/>
              <a:ext cx="1504063" cy="674802"/>
            </a:xfrm>
            <a:prstGeom prst="roundRect">
              <a:avLst>
                <a:gd name="adj" fmla="val 10899"/>
              </a:avLst>
            </a:prstGeom>
            <a:solidFill>
              <a:srgbClr val="F4B081"/>
            </a:solidFill>
            <a:ln>
              <a:noFill/>
            </a:ln>
          </p:spPr>
          <p:txBody>
            <a:bodyPr spcFirstLastPara="1" wrap="square" lIns="91422" tIns="45689" rIns="91422" bIns="45689" anchor="ctr" anchorCtr="0">
              <a:noAutofit/>
            </a:bodyPr>
            <a:lstStyle/>
            <a:p>
              <a:pPr algn="ctr"/>
              <a:r>
                <a:rPr lang="en" sz="1600">
                  <a:solidFill>
                    <a:srgbClr val="3F3F3F"/>
                  </a:solidFill>
                  <a:latin typeface="Open Sans"/>
                  <a:ea typeface="Open Sans"/>
                  <a:cs typeface="Open Sans"/>
                  <a:sym typeface="Open Sans"/>
                </a:rPr>
                <a:t>End of outer</a:t>
              </a:r>
              <a:br>
                <a:rPr lang="en" sz="1600">
                  <a:solidFill>
                    <a:srgbClr val="3F3F3F"/>
                  </a:solidFill>
                  <a:latin typeface="Open Sans"/>
                  <a:ea typeface="Open Sans"/>
                  <a:cs typeface="Open Sans"/>
                  <a:sym typeface="Open Sans"/>
                </a:rPr>
              </a:br>
              <a:r>
                <a:rPr lang="en" sz="1600">
                  <a:solidFill>
                    <a:srgbClr val="3F3F3F"/>
                  </a:solidFill>
                  <a:latin typeface="Open Sans"/>
                  <a:ea typeface="Open Sans"/>
                  <a:cs typeface="Open Sans"/>
                  <a:sym typeface="Open Sans"/>
                </a:rPr>
                <a:t>loop</a:t>
              </a:r>
              <a:endParaRPr sz="1600"/>
            </a:p>
          </p:txBody>
        </p:sp>
        <p:grpSp>
          <p:nvGrpSpPr>
            <p:cNvPr id="647" name="Google Shape;647;p73"/>
            <p:cNvGrpSpPr/>
            <p:nvPr/>
          </p:nvGrpSpPr>
          <p:grpSpPr>
            <a:xfrm>
              <a:off x="6910086" y="3043448"/>
              <a:ext cx="4827180" cy="4158151"/>
              <a:chOff x="7070400" y="3174258"/>
              <a:chExt cx="4146539" cy="3840479"/>
            </a:xfrm>
          </p:grpSpPr>
          <p:sp>
            <p:nvSpPr>
              <p:cNvPr id="648" name="Google Shape;648;p73"/>
              <p:cNvSpPr txBox="1"/>
              <p:nvPr/>
            </p:nvSpPr>
            <p:spPr>
              <a:xfrm>
                <a:off x="7070400" y="3174258"/>
                <a:ext cx="1086644" cy="346743"/>
              </a:xfrm>
              <a:prstGeom prst="rect">
                <a:avLst/>
              </a:prstGeom>
              <a:solidFill>
                <a:schemeClr val="lt1"/>
              </a:solidFill>
              <a:ln>
                <a:noFill/>
              </a:ln>
            </p:spPr>
            <p:txBody>
              <a:bodyPr spcFirstLastPara="1" wrap="square" lIns="91422" tIns="45689" rIns="91422" bIns="45689" anchor="t" anchorCtr="0">
                <a:spAutoFit/>
              </a:bodyPr>
              <a:lstStyle/>
              <a:p>
                <a:pPr>
                  <a:lnSpc>
                    <a:spcPct val="115000"/>
                  </a:lnSpc>
                  <a:buClr>
                    <a:srgbClr val="404040"/>
                  </a:buClr>
                  <a:buSzPts val="800"/>
                </a:pPr>
                <a:r>
                  <a:rPr lang="en" sz="1600">
                    <a:solidFill>
                      <a:srgbClr val="404040"/>
                    </a:solidFill>
                    <a:latin typeface="Open Sans"/>
                    <a:ea typeface="Open Sans"/>
                    <a:cs typeface="Open Sans"/>
                    <a:sym typeface="Open Sans"/>
                  </a:rPr>
                  <a:t>Yes</a:t>
                </a:r>
                <a:endParaRPr sz="1600">
                  <a:solidFill>
                    <a:srgbClr val="404040"/>
                  </a:solidFill>
                  <a:latin typeface="Open Sans"/>
                  <a:ea typeface="Open Sans"/>
                  <a:cs typeface="Open Sans"/>
                  <a:sym typeface="Open Sans"/>
                </a:endParaRPr>
              </a:p>
            </p:txBody>
          </p:sp>
          <p:sp>
            <p:nvSpPr>
              <p:cNvPr id="649" name="Google Shape;649;p73"/>
              <p:cNvSpPr txBox="1"/>
              <p:nvPr/>
            </p:nvSpPr>
            <p:spPr>
              <a:xfrm>
                <a:off x="8529288" y="6752680"/>
                <a:ext cx="393056" cy="262057"/>
              </a:xfrm>
              <a:prstGeom prst="rect">
                <a:avLst/>
              </a:prstGeom>
              <a:noFill/>
              <a:ln>
                <a:noFill/>
              </a:ln>
            </p:spPr>
            <p:txBody>
              <a:bodyPr spcFirstLastPara="1" wrap="square" lIns="91422" tIns="45689" rIns="91422" bIns="45689" anchor="t" anchorCtr="0">
                <a:spAutoFit/>
              </a:bodyPr>
              <a:lstStyle/>
              <a:p>
                <a:pPr>
                  <a:buClr>
                    <a:schemeClr val="lt1"/>
                  </a:buClr>
                  <a:buSzPts val="700"/>
                </a:pPr>
                <a:r>
                  <a:rPr lang="en" sz="1244">
                    <a:solidFill>
                      <a:schemeClr val="lt1"/>
                    </a:solidFill>
                    <a:latin typeface="Open Sans"/>
                    <a:ea typeface="Open Sans"/>
                    <a:cs typeface="Open Sans"/>
                    <a:sym typeface="Open Sans"/>
                  </a:rPr>
                  <a:t>No</a:t>
                </a:r>
                <a:endParaRPr sz="1244">
                  <a:solidFill>
                    <a:schemeClr val="lt1"/>
                  </a:solidFill>
                  <a:latin typeface="Open Sans"/>
                  <a:ea typeface="Open Sans"/>
                  <a:cs typeface="Open Sans"/>
                  <a:sym typeface="Open Sans"/>
                </a:endParaRPr>
              </a:p>
            </p:txBody>
          </p:sp>
          <p:sp>
            <p:nvSpPr>
              <p:cNvPr id="650" name="Google Shape;650;p73"/>
              <p:cNvSpPr txBox="1"/>
              <p:nvPr/>
            </p:nvSpPr>
            <p:spPr>
              <a:xfrm>
                <a:off x="10517278" y="5507934"/>
                <a:ext cx="699661" cy="346743"/>
              </a:xfrm>
              <a:prstGeom prst="rect">
                <a:avLst/>
              </a:prstGeom>
              <a:solidFill>
                <a:schemeClr val="lt1"/>
              </a:solidFill>
              <a:ln>
                <a:noFill/>
              </a:ln>
            </p:spPr>
            <p:txBody>
              <a:bodyPr spcFirstLastPara="1" wrap="square" lIns="91422" tIns="45689" rIns="91422" bIns="45689" anchor="t" anchorCtr="0">
                <a:spAutoFit/>
              </a:bodyPr>
              <a:lstStyle/>
              <a:p>
                <a:pPr>
                  <a:lnSpc>
                    <a:spcPct val="115000"/>
                  </a:lnSpc>
                  <a:buClr>
                    <a:srgbClr val="404040"/>
                  </a:buClr>
                  <a:buSzPts val="800"/>
                </a:pPr>
                <a:r>
                  <a:rPr lang="en" sz="1600">
                    <a:solidFill>
                      <a:srgbClr val="404040"/>
                    </a:solidFill>
                    <a:latin typeface="Open Sans"/>
                    <a:ea typeface="Open Sans"/>
                    <a:cs typeface="Open Sans"/>
                    <a:sym typeface="Open Sans"/>
                  </a:rPr>
                  <a:t>Yes</a:t>
                </a:r>
                <a:endParaRPr sz="1600">
                  <a:solidFill>
                    <a:srgbClr val="404040"/>
                  </a:solidFill>
                  <a:latin typeface="Open Sans"/>
                  <a:ea typeface="Open Sans"/>
                  <a:cs typeface="Open Sans"/>
                  <a:sym typeface="Open Sans"/>
                </a:endParaRPr>
              </a:p>
            </p:txBody>
          </p:sp>
          <p:sp>
            <p:nvSpPr>
              <p:cNvPr id="651" name="Google Shape;651;p73"/>
              <p:cNvSpPr txBox="1"/>
              <p:nvPr/>
            </p:nvSpPr>
            <p:spPr>
              <a:xfrm>
                <a:off x="9282153" y="4655640"/>
                <a:ext cx="795629" cy="346743"/>
              </a:xfrm>
              <a:prstGeom prst="rect">
                <a:avLst/>
              </a:prstGeom>
              <a:solidFill>
                <a:schemeClr val="lt1"/>
              </a:solidFill>
              <a:ln>
                <a:noFill/>
              </a:ln>
            </p:spPr>
            <p:txBody>
              <a:bodyPr spcFirstLastPara="1" wrap="square" lIns="91422" tIns="45689" rIns="91422" bIns="45689" anchor="t" anchorCtr="0">
                <a:spAutoFit/>
              </a:bodyPr>
              <a:lstStyle/>
              <a:p>
                <a:pPr>
                  <a:lnSpc>
                    <a:spcPct val="115000"/>
                  </a:lnSpc>
                  <a:buClr>
                    <a:srgbClr val="404040"/>
                  </a:buClr>
                  <a:buSzPts val="800"/>
                </a:pPr>
                <a:r>
                  <a:rPr lang="en" sz="1600">
                    <a:solidFill>
                      <a:srgbClr val="404040"/>
                    </a:solidFill>
                    <a:latin typeface="Open Sans"/>
                    <a:ea typeface="Open Sans"/>
                    <a:cs typeface="Open Sans"/>
                    <a:sym typeface="Open Sans"/>
                  </a:rPr>
                  <a:t>No</a:t>
                </a:r>
                <a:endParaRPr sz="1600">
                  <a:solidFill>
                    <a:srgbClr val="404040"/>
                  </a:solidFill>
                  <a:latin typeface="Open Sans"/>
                  <a:ea typeface="Open Sans"/>
                  <a:cs typeface="Open Sans"/>
                  <a:sym typeface="Open Sans"/>
                </a:endParaRPr>
              </a:p>
            </p:txBody>
          </p:sp>
          <p:sp>
            <p:nvSpPr>
              <p:cNvPr id="652" name="Google Shape;652;p73"/>
              <p:cNvSpPr txBox="1"/>
              <p:nvPr/>
            </p:nvSpPr>
            <p:spPr>
              <a:xfrm>
                <a:off x="9345108" y="6637927"/>
                <a:ext cx="795629" cy="346743"/>
              </a:xfrm>
              <a:prstGeom prst="rect">
                <a:avLst/>
              </a:prstGeom>
              <a:solidFill>
                <a:schemeClr val="lt1"/>
              </a:solidFill>
              <a:ln>
                <a:noFill/>
              </a:ln>
            </p:spPr>
            <p:txBody>
              <a:bodyPr spcFirstLastPara="1" wrap="square" lIns="91422" tIns="45689" rIns="91422" bIns="45689" anchor="t" anchorCtr="0">
                <a:spAutoFit/>
              </a:bodyPr>
              <a:lstStyle/>
              <a:p>
                <a:pPr>
                  <a:lnSpc>
                    <a:spcPct val="115000"/>
                  </a:lnSpc>
                  <a:buClr>
                    <a:srgbClr val="404040"/>
                  </a:buClr>
                  <a:buSzPts val="800"/>
                </a:pPr>
                <a:r>
                  <a:rPr lang="en" sz="1600">
                    <a:solidFill>
                      <a:srgbClr val="404040"/>
                    </a:solidFill>
                    <a:latin typeface="Open Sans"/>
                    <a:ea typeface="Open Sans"/>
                    <a:cs typeface="Open Sans"/>
                    <a:sym typeface="Open Sans"/>
                  </a:rPr>
                  <a:t>No</a:t>
                </a:r>
                <a:endParaRPr sz="1600">
                  <a:solidFill>
                    <a:srgbClr val="404040"/>
                  </a:solidFill>
                  <a:latin typeface="Open Sans"/>
                  <a:ea typeface="Open Sans"/>
                  <a:cs typeface="Open Sans"/>
                  <a:sym typeface="Open Sans"/>
                </a:endParaRPr>
              </a:p>
            </p:txBody>
          </p:sp>
        </p:grpSp>
        <p:cxnSp>
          <p:nvCxnSpPr>
            <p:cNvPr id="653" name="Google Shape;653;p73"/>
            <p:cNvCxnSpPr/>
            <p:nvPr/>
          </p:nvCxnSpPr>
          <p:spPr>
            <a:xfrm>
              <a:off x="9288848" y="2204553"/>
              <a:ext cx="0" cy="548640"/>
            </a:xfrm>
            <a:prstGeom prst="straightConnector1">
              <a:avLst/>
            </a:prstGeom>
            <a:solidFill>
              <a:srgbClr val="7F7F7F"/>
            </a:solidFill>
            <a:ln w="19050" cap="flat" cmpd="sng">
              <a:solidFill>
                <a:srgbClr val="7F7F7F"/>
              </a:solidFill>
              <a:prstDash val="solid"/>
              <a:round/>
              <a:headEnd type="none" w="sm" len="sm"/>
              <a:tailEnd type="triangle" w="lg" len="lg"/>
            </a:ln>
          </p:spPr>
        </p:cxnSp>
        <p:cxnSp>
          <p:nvCxnSpPr>
            <p:cNvPr id="654" name="Google Shape;654;p73"/>
            <p:cNvCxnSpPr>
              <a:stCxn id="642" idx="3"/>
              <a:endCxn id="641" idx="3"/>
            </p:cNvCxnSpPr>
            <p:nvPr/>
          </p:nvCxnSpPr>
          <p:spPr>
            <a:xfrm rot="10800000" flipH="1">
              <a:off x="10542690" y="3538681"/>
              <a:ext cx="2700" cy="2426400"/>
            </a:xfrm>
            <a:prstGeom prst="bentConnector3">
              <a:avLst>
                <a:gd name="adj1" fmla="val 43677078"/>
              </a:avLst>
            </a:prstGeom>
            <a:solidFill>
              <a:srgbClr val="7F7F7F"/>
            </a:solidFill>
            <a:ln w="19050" cap="flat" cmpd="sng">
              <a:solidFill>
                <a:srgbClr val="7F7F7F"/>
              </a:solidFill>
              <a:prstDash val="solid"/>
              <a:round/>
              <a:headEnd type="none" w="sm" len="sm"/>
              <a:tailEnd type="triangle" w="lg" len="lg"/>
            </a:ln>
          </p:spPr>
        </p:cxnSp>
        <p:cxnSp>
          <p:nvCxnSpPr>
            <p:cNvPr id="655" name="Google Shape;655;p73"/>
            <p:cNvCxnSpPr/>
            <p:nvPr/>
          </p:nvCxnSpPr>
          <p:spPr>
            <a:xfrm>
              <a:off x="9315523" y="4351120"/>
              <a:ext cx="0" cy="822960"/>
            </a:xfrm>
            <a:prstGeom prst="straightConnector1">
              <a:avLst/>
            </a:prstGeom>
            <a:solidFill>
              <a:srgbClr val="7F7F7F"/>
            </a:solidFill>
            <a:ln w="19050" cap="flat" cmpd="sng">
              <a:solidFill>
                <a:srgbClr val="7F7F7F"/>
              </a:solidFill>
              <a:prstDash val="solid"/>
              <a:round/>
              <a:headEnd type="none" w="sm" len="sm"/>
              <a:tailEnd type="triangle" w="lg" len="lg"/>
            </a:ln>
          </p:spPr>
        </p:cxnSp>
        <p:cxnSp>
          <p:nvCxnSpPr>
            <p:cNvPr id="656" name="Google Shape;656;p73"/>
            <p:cNvCxnSpPr/>
            <p:nvPr/>
          </p:nvCxnSpPr>
          <p:spPr>
            <a:xfrm>
              <a:off x="9309836" y="6775867"/>
              <a:ext cx="0" cy="822960"/>
            </a:xfrm>
            <a:prstGeom prst="straightConnector1">
              <a:avLst/>
            </a:prstGeom>
            <a:solidFill>
              <a:srgbClr val="7F7F7F"/>
            </a:solidFill>
            <a:ln w="19050" cap="flat" cmpd="sng">
              <a:solidFill>
                <a:srgbClr val="7F7F7F"/>
              </a:solidFill>
              <a:prstDash val="solid"/>
              <a:round/>
              <a:headEnd type="none" w="sm" len="sm"/>
              <a:tailEnd type="triangle" w="lg" len="lg"/>
            </a:ln>
          </p:spPr>
        </p:cxnSp>
        <p:cxnSp>
          <p:nvCxnSpPr>
            <p:cNvPr id="657" name="Google Shape;657;p73"/>
            <p:cNvCxnSpPr>
              <a:cxnSpLocks/>
              <a:stCxn id="643" idx="1"/>
              <a:endCxn id="642" idx="1"/>
            </p:cNvCxnSpPr>
            <p:nvPr/>
          </p:nvCxnSpPr>
          <p:spPr>
            <a:xfrm rot="10800000">
              <a:off x="8067090" y="5965081"/>
              <a:ext cx="490934" cy="1981780"/>
            </a:xfrm>
            <a:prstGeom prst="bentConnector3">
              <a:avLst>
                <a:gd name="adj1" fmla="val 146564"/>
              </a:avLst>
            </a:prstGeom>
            <a:solidFill>
              <a:srgbClr val="7F7F7F"/>
            </a:solidFill>
            <a:ln w="19050" cap="flat" cmpd="sng">
              <a:solidFill>
                <a:srgbClr val="7F7F7F"/>
              </a:solidFill>
              <a:prstDash val="solid"/>
              <a:round/>
              <a:headEnd type="none" w="sm" len="sm"/>
              <a:tailEnd type="triangle" w="lg" len="lg"/>
            </a:ln>
          </p:spPr>
        </p:cxnSp>
        <p:cxnSp>
          <p:nvCxnSpPr>
            <p:cNvPr id="658" name="Google Shape;658;p73"/>
            <p:cNvCxnSpPr>
              <a:stCxn id="641" idx="1"/>
              <a:endCxn id="646" idx="0"/>
            </p:cNvCxnSpPr>
            <p:nvPr/>
          </p:nvCxnSpPr>
          <p:spPr>
            <a:xfrm flipH="1">
              <a:off x="6064717" y="3538785"/>
              <a:ext cx="2005200" cy="1108500"/>
            </a:xfrm>
            <a:prstGeom prst="bentConnector2">
              <a:avLst/>
            </a:prstGeom>
            <a:solidFill>
              <a:srgbClr val="7F7F7F"/>
            </a:solidFill>
            <a:ln w="19050" cap="flat" cmpd="sng">
              <a:solidFill>
                <a:srgbClr val="7F7F7F"/>
              </a:solidFill>
              <a:prstDash val="solid"/>
              <a:round/>
              <a:headEnd type="none" w="sm" len="sm"/>
              <a:tailEnd type="triangle" w="lg" len="lg"/>
            </a:ln>
          </p:spPr>
        </p:cxn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74"/>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IN" sz="2800"/>
              <a:t>Nested Loop: Example</a:t>
            </a:r>
          </a:p>
        </p:txBody>
      </p:sp>
      <p:sp>
        <p:nvSpPr>
          <p:cNvPr id="669" name="Google Shape;669;p74"/>
          <p:cNvSpPr/>
          <p:nvPr/>
        </p:nvSpPr>
        <p:spPr>
          <a:xfrm>
            <a:off x="5562602" y="816324"/>
            <a:ext cx="513167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9" name="BlueCodebox_Section">
            <a:extLst>
              <a:ext uri="{FF2B5EF4-FFF2-40B4-BE49-F238E27FC236}">
                <a16:creationId xmlns:a16="http://schemas.microsoft.com/office/drawing/2014/main" id="{69684139-3B36-A4E7-1585-4BB168122B54}"/>
              </a:ext>
            </a:extLst>
          </p:cNvPr>
          <p:cNvGrpSpPr/>
          <p:nvPr/>
        </p:nvGrpSpPr>
        <p:grpSpPr>
          <a:xfrm>
            <a:off x="2971573" y="2372192"/>
            <a:ext cx="11137900" cy="4679019"/>
            <a:chOff x="3147305" y="2395185"/>
            <a:chExt cx="10226085" cy="4645206"/>
          </a:xfrm>
        </p:grpSpPr>
        <p:grpSp>
          <p:nvGrpSpPr>
            <p:cNvPr id="10" name="BlueCodebox_BG">
              <a:extLst>
                <a:ext uri="{FF2B5EF4-FFF2-40B4-BE49-F238E27FC236}">
                  <a16:creationId xmlns:a16="http://schemas.microsoft.com/office/drawing/2014/main" id="{4D385EDA-4A9E-1146-5A7A-E70C38D6E63B}"/>
                </a:ext>
              </a:extLst>
            </p:cNvPr>
            <p:cNvGrpSpPr/>
            <p:nvPr/>
          </p:nvGrpSpPr>
          <p:grpSpPr>
            <a:xfrm>
              <a:off x="3147305" y="2395185"/>
              <a:ext cx="10226085" cy="4645206"/>
              <a:chOff x="3223425" y="2776099"/>
              <a:chExt cx="8459700" cy="4208376"/>
            </a:xfrm>
          </p:grpSpPr>
          <p:sp>
            <p:nvSpPr>
              <p:cNvPr id="12" name="Google Shape;960;g6d2a1fd03f_0_289">
                <a:extLst>
                  <a:ext uri="{FF2B5EF4-FFF2-40B4-BE49-F238E27FC236}">
                    <a16:creationId xmlns:a16="http://schemas.microsoft.com/office/drawing/2014/main" id="{F1F9E5D0-8A2D-E9D3-A212-D20EDD89F8EF}"/>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61;g6d2a1fd03f_0_289">
                <a:extLst>
                  <a:ext uri="{FF2B5EF4-FFF2-40B4-BE49-F238E27FC236}">
                    <a16:creationId xmlns:a16="http://schemas.microsoft.com/office/drawing/2014/main" id="{DCBA5A7F-820A-F341-FC0E-9203C51A9667}"/>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962;g6d2a1fd03f_0_289">
                <a:extLst>
                  <a:ext uri="{FF2B5EF4-FFF2-40B4-BE49-F238E27FC236}">
                    <a16:creationId xmlns:a16="http://schemas.microsoft.com/office/drawing/2014/main" id="{2AA62F7A-DDF8-7546-C833-983C50473252}"/>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 name="Code">
              <a:extLst>
                <a:ext uri="{FF2B5EF4-FFF2-40B4-BE49-F238E27FC236}">
                  <a16:creationId xmlns:a16="http://schemas.microsoft.com/office/drawing/2014/main" id="{E0C19E92-DE12-59A4-11C3-BEDD7F9EF79D}"/>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 Outer loop</a:t>
              </a:r>
            </a:p>
            <a:p>
              <a:pPr>
                <a:buClr>
                  <a:srgbClr val="000000"/>
                </a:buClr>
                <a:buSzPts val="1200"/>
              </a:pPr>
              <a:r>
                <a:rPr lang="en-US" b="0" i="0" u="none" strike="noStrike" cap="none">
                  <a:latin typeface="Courier New"/>
                  <a:ea typeface="Courier New"/>
                  <a:cs typeface="Courier New"/>
                  <a:sym typeface="Courier New"/>
                </a:rPr>
                <a:t>#loop to iterate from 2 to 10</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for </a:t>
              </a:r>
              <a:r>
                <a:rPr lang="en-US" b="0" i="0" u="none" strike="noStrike" cap="none" err="1">
                  <a:latin typeface="Courier New"/>
                  <a:ea typeface="Courier New"/>
                  <a:cs typeface="Courier New"/>
                  <a:sym typeface="Courier New"/>
                </a:rPr>
                <a:t>i</a:t>
              </a:r>
              <a:r>
                <a:rPr lang="en-US" b="0" i="0" u="none" strike="noStrike" cap="none">
                  <a:latin typeface="Courier New"/>
                  <a:ea typeface="Courier New"/>
                  <a:cs typeface="Courier New"/>
                  <a:sym typeface="Courier New"/>
                </a:rPr>
                <a:t> in range(2, 11):</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    # Nested loop to iterate from 1 to 10</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    for j in range(1, 11):</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        # Print multiplication using f-string</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        print(f"{i:2d} × {j:2d} = {</a:t>
              </a:r>
              <a:r>
                <a:rPr lang="en-US" b="0" i="0" u="none" strike="noStrike" cap="none" err="1">
                  <a:latin typeface="Courier New"/>
                  <a:ea typeface="Courier New"/>
                  <a:cs typeface="Courier New"/>
                  <a:sym typeface="Courier New"/>
                </a:rPr>
                <a:t>i</a:t>
              </a:r>
              <a:r>
                <a:rPr lang="en-US" b="0" i="0" u="none" strike="noStrike" cap="none">
                  <a:latin typeface="Courier New"/>
                  <a:ea typeface="Courier New"/>
                  <a:cs typeface="Courier New"/>
                  <a:sym typeface="Courier New"/>
                </a:rPr>
                <a:t> * j:2d}")</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    print(f“ End of multiplication table of {</a:t>
              </a:r>
              <a:r>
                <a:rPr lang="en-US" b="0" i="0" u="none" strike="noStrike" cap="none" err="1">
                  <a:latin typeface="Courier New"/>
                  <a:ea typeface="Courier New"/>
                  <a:cs typeface="Courier New"/>
                  <a:sym typeface="Courier New"/>
                </a:rPr>
                <a:t>i</a:t>
              </a:r>
              <a:r>
                <a:rPr lang="en-US" b="0" i="0" u="none" strike="noStrike" cap="none">
                  <a:latin typeface="Courier New"/>
                  <a:ea typeface="Courier New"/>
                  <a:cs typeface="Courier New"/>
                  <a:sym typeface="Courier New"/>
                </a:rPr>
                <a:t>}\n")</a:t>
              </a:r>
            </a:p>
          </p:txBody>
        </p:sp>
      </p:grpSp>
      <p:sp>
        <p:nvSpPr>
          <p:cNvPr id="16" name="Demo_Title">
            <a:extLst>
              <a:ext uri="{FF2B5EF4-FFF2-40B4-BE49-F238E27FC236}">
                <a16:creationId xmlns:a16="http://schemas.microsoft.com/office/drawing/2014/main" id="{886237CA-590A-802D-93E8-314C5B9C7607}"/>
              </a:ext>
            </a:extLst>
          </p:cNvPr>
          <p:cNvSpPr txBox="1"/>
          <p:nvPr/>
        </p:nvSpPr>
        <p:spPr>
          <a:xfrm>
            <a:off x="3167199" y="2401984"/>
            <a:ext cx="9537246" cy="391164"/>
          </a:xfrm>
          <a:prstGeom prst="rect">
            <a:avLst/>
          </a:prstGeom>
          <a:noFill/>
          <a:ln>
            <a:noFill/>
          </a:ln>
        </p:spPr>
        <p:txBody>
          <a:bodyPr spcFirstLastPara="1" wrap="square" lIns="91425" tIns="45700" rIns="91425" bIns="45700" anchor="t" anchorCtr="0">
            <a:noAutofit/>
          </a:bodyPr>
          <a:lstStyle/>
          <a:p>
            <a:pPr>
              <a:lnSpc>
                <a:spcPct val="115000"/>
              </a:lnSpc>
              <a:buClr>
                <a:schemeClr val="lt1"/>
              </a:buClr>
              <a:buSzPts val="1200"/>
            </a:pPr>
            <a:r>
              <a:rPr lang="en-US" sz="2200" b="1">
                <a:solidFill>
                  <a:schemeClr val="tx1">
                    <a:lumMod val="75000"/>
                    <a:lumOff val="25000"/>
                  </a:schemeClr>
                </a:solidFill>
                <a:latin typeface="Open Sans" panose="020B0606030504020204" pitchFamily="34" charset="0"/>
                <a:ea typeface="Open Sans"/>
                <a:cs typeface="Open Sans"/>
                <a:sym typeface="Open Sans"/>
              </a:rPr>
              <a:t>Here is the code to print multiplication tables (from 2 to 10)</a:t>
            </a:r>
            <a:endParaRPr lang="en-US" sz="2200" b="1">
              <a:solidFill>
                <a:schemeClr val="tx1">
                  <a:lumMod val="75000"/>
                  <a:lumOff val="25000"/>
                </a:schemeClr>
              </a:solidFill>
              <a:latin typeface="Open Sans" panose="020B0606030504020204" pitchFamily="34" charset="0"/>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6"/>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Loops Control Statements</a:t>
            </a:r>
            <a:endParaRPr sz="2800"/>
          </a:p>
        </p:txBody>
      </p:sp>
      <p:sp>
        <p:nvSpPr>
          <p:cNvPr id="681" name="Google Shape;681;p76"/>
          <p:cNvSpPr/>
          <p:nvPr/>
        </p:nvSpPr>
        <p:spPr>
          <a:xfrm>
            <a:off x="2571476" y="1672706"/>
            <a:ext cx="11113051" cy="918094"/>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itchFamily="2" charset="0"/>
                <a:ea typeface="Open Sans"/>
                <a:cs typeface="Open Sans"/>
                <a:sym typeface="Open Sans"/>
              </a:rPr>
              <a:t>They alter the flow of execution in loops. Python supports two such statements:</a:t>
            </a:r>
            <a:endParaRPr sz="2200">
              <a:solidFill>
                <a:srgbClr val="404040"/>
              </a:solidFill>
              <a:latin typeface="Open Sans" pitchFamily="2" charset="0"/>
              <a:ea typeface="Calibri"/>
              <a:cs typeface="Calibri"/>
              <a:sym typeface="Calibri"/>
            </a:endParaRPr>
          </a:p>
        </p:txBody>
      </p:sp>
      <p:sp>
        <p:nvSpPr>
          <p:cNvPr id="682" name="Google Shape;682;p76"/>
          <p:cNvSpPr txBox="1"/>
          <p:nvPr/>
        </p:nvSpPr>
        <p:spPr>
          <a:xfrm>
            <a:off x="9990974" y="6656153"/>
            <a:ext cx="1668651" cy="481608"/>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b="1">
                <a:solidFill>
                  <a:srgbClr val="404040"/>
                </a:solidFill>
                <a:latin typeface="Open Sans" pitchFamily="2" charset="0"/>
                <a:ea typeface="Open Sans"/>
                <a:cs typeface="Open Sans"/>
                <a:sym typeface="Open Sans"/>
              </a:rPr>
              <a:t>Continue</a:t>
            </a:r>
            <a:endParaRPr sz="2200" b="1">
              <a:solidFill>
                <a:srgbClr val="404040"/>
              </a:solidFill>
              <a:latin typeface="Open Sans" pitchFamily="2" charset="0"/>
              <a:ea typeface="Open Sans"/>
              <a:cs typeface="Open Sans"/>
              <a:sym typeface="Open Sans"/>
            </a:endParaRPr>
          </a:p>
        </p:txBody>
      </p:sp>
      <p:sp>
        <p:nvSpPr>
          <p:cNvPr id="683" name="Google Shape;683;p76"/>
          <p:cNvSpPr txBox="1"/>
          <p:nvPr/>
        </p:nvSpPr>
        <p:spPr>
          <a:xfrm>
            <a:off x="4569355" y="6656153"/>
            <a:ext cx="1251051" cy="481608"/>
          </a:xfrm>
          <a:prstGeom prst="rect">
            <a:avLst/>
          </a:prstGeom>
          <a:noFill/>
          <a:ln>
            <a:noFill/>
          </a:ln>
        </p:spPr>
        <p:txBody>
          <a:bodyPr spcFirstLastPara="1" wrap="square" lIns="91422" tIns="45689" rIns="91422" bIns="45689" anchor="t" anchorCtr="0">
            <a:spAutoFit/>
          </a:bodyPr>
          <a:lstStyle/>
          <a:p>
            <a:pPr algn="r">
              <a:lnSpc>
                <a:spcPct val="115000"/>
              </a:lnSpc>
              <a:buClr>
                <a:srgbClr val="3F3F3F"/>
              </a:buClr>
              <a:buSzPts val="1200"/>
            </a:pPr>
            <a:r>
              <a:rPr lang="en" sz="2200" b="1">
                <a:solidFill>
                  <a:srgbClr val="404040"/>
                </a:solidFill>
                <a:latin typeface="Open Sans" pitchFamily="2" charset="0"/>
                <a:ea typeface="Open Sans"/>
                <a:cs typeface="Open Sans"/>
                <a:sym typeface="Open Sans"/>
              </a:rPr>
              <a:t>Break</a:t>
            </a:r>
            <a:endParaRPr sz="2200" b="1">
              <a:solidFill>
                <a:srgbClr val="404040"/>
              </a:solidFill>
              <a:latin typeface="Open Sans" pitchFamily="2" charset="0"/>
              <a:ea typeface="Calibri"/>
              <a:cs typeface="Calibri"/>
              <a:sym typeface="Calibri"/>
            </a:endParaRPr>
          </a:p>
        </p:txBody>
      </p:sp>
      <p:sp>
        <p:nvSpPr>
          <p:cNvPr id="684" name="Google Shape;684;p76"/>
          <p:cNvSpPr/>
          <p:nvPr/>
        </p:nvSpPr>
        <p:spPr>
          <a:xfrm>
            <a:off x="5257801" y="816324"/>
            <a:ext cx="575476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685" name="Google Shape;685;p76"/>
          <p:cNvGrpSpPr/>
          <p:nvPr/>
        </p:nvGrpSpPr>
        <p:grpSpPr>
          <a:xfrm>
            <a:off x="4407501" y="3539947"/>
            <a:ext cx="1700597" cy="2795531"/>
            <a:chOff x="2668555" y="1312965"/>
            <a:chExt cx="1700598" cy="2795531"/>
          </a:xfrm>
        </p:grpSpPr>
        <p:sp>
          <p:nvSpPr>
            <p:cNvPr id="686" name="Google Shape;686;p76"/>
            <p:cNvSpPr/>
            <p:nvPr/>
          </p:nvSpPr>
          <p:spPr>
            <a:xfrm>
              <a:off x="2963301" y="1312965"/>
              <a:ext cx="1115358" cy="2795531"/>
            </a:xfrm>
            <a:custGeom>
              <a:avLst/>
              <a:gdLst/>
              <a:ahLst/>
              <a:cxnLst/>
              <a:rect l="l" t="t" r="r" b="b"/>
              <a:pathLst>
                <a:path w="21600" h="21600" extrusionOk="0">
                  <a:moveTo>
                    <a:pt x="21600" y="19426"/>
                  </a:moveTo>
                  <a:cubicBezTo>
                    <a:pt x="21600" y="20627"/>
                    <a:pt x="19340" y="21600"/>
                    <a:pt x="16552" y="21600"/>
                  </a:cubicBezTo>
                  <a:lnTo>
                    <a:pt x="5048" y="21600"/>
                  </a:lnTo>
                  <a:cubicBezTo>
                    <a:pt x="2260" y="21600"/>
                    <a:pt x="0" y="20627"/>
                    <a:pt x="0" y="19426"/>
                  </a:cubicBezTo>
                  <a:lnTo>
                    <a:pt x="0" y="2174"/>
                  </a:lnTo>
                  <a:cubicBezTo>
                    <a:pt x="0" y="973"/>
                    <a:pt x="2260" y="0"/>
                    <a:pt x="5048" y="0"/>
                  </a:cubicBezTo>
                  <a:lnTo>
                    <a:pt x="16552" y="0"/>
                  </a:lnTo>
                  <a:cubicBezTo>
                    <a:pt x="19340" y="0"/>
                    <a:pt x="21600" y="973"/>
                    <a:pt x="21600" y="2174"/>
                  </a:cubicBezTo>
                  <a:lnTo>
                    <a:pt x="21600" y="19426"/>
                  </a:ln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687" name="Google Shape;687;p76"/>
            <p:cNvSpPr/>
            <p:nvPr/>
          </p:nvSpPr>
          <p:spPr>
            <a:xfrm>
              <a:off x="3182254" y="2357205"/>
              <a:ext cx="674960" cy="674960"/>
            </a:xfrm>
            <a:prstGeom prst="ellipse">
              <a:avLst/>
            </a:prstGeom>
            <a:solidFill>
              <a:srgbClr val="FFFFFF"/>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688" name="Google Shape;688;p76"/>
            <p:cNvSpPr/>
            <p:nvPr/>
          </p:nvSpPr>
          <p:spPr>
            <a:xfrm>
              <a:off x="3182254" y="3174070"/>
              <a:ext cx="674960" cy="674960"/>
            </a:xfrm>
            <a:prstGeom prst="ellipse">
              <a:avLst/>
            </a:prstGeom>
            <a:solidFill>
              <a:srgbClr val="FFFFFF"/>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689" name="Google Shape;689;p76"/>
            <p:cNvSpPr/>
            <p:nvPr/>
          </p:nvSpPr>
          <p:spPr>
            <a:xfrm>
              <a:off x="3220150" y="2399311"/>
              <a:ext cx="597911" cy="597954"/>
            </a:xfrm>
            <a:custGeom>
              <a:avLst/>
              <a:gdLst/>
              <a:ahLst/>
              <a:cxnLst/>
              <a:rect l="l" t="t" r="r" b="b"/>
              <a:pathLst>
                <a:path w="21600" h="21600" extrusionOk="0">
                  <a:moveTo>
                    <a:pt x="21600" y="10801"/>
                  </a:moveTo>
                  <a:cubicBezTo>
                    <a:pt x="21600" y="16765"/>
                    <a:pt x="16764" y="21600"/>
                    <a:pt x="10800" y="21600"/>
                  </a:cubicBezTo>
                  <a:cubicBezTo>
                    <a:pt x="8137" y="21600"/>
                    <a:pt x="5698" y="20634"/>
                    <a:pt x="3817" y="19037"/>
                  </a:cubicBezTo>
                  <a:cubicBezTo>
                    <a:pt x="3667" y="18911"/>
                    <a:pt x="3524" y="18782"/>
                    <a:pt x="3383" y="18648"/>
                  </a:cubicBezTo>
                  <a:cubicBezTo>
                    <a:pt x="1299" y="16681"/>
                    <a:pt x="0" y="13891"/>
                    <a:pt x="0" y="10799"/>
                  </a:cubicBezTo>
                  <a:cubicBezTo>
                    <a:pt x="0" y="4835"/>
                    <a:pt x="4836" y="0"/>
                    <a:pt x="10800" y="0"/>
                  </a:cubicBezTo>
                  <a:cubicBezTo>
                    <a:pt x="14798" y="0"/>
                    <a:pt x="18285" y="2170"/>
                    <a:pt x="20153" y="5398"/>
                  </a:cubicBezTo>
                  <a:cubicBezTo>
                    <a:pt x="20226" y="5526"/>
                    <a:pt x="20299" y="5655"/>
                    <a:pt x="20366" y="5786"/>
                  </a:cubicBezTo>
                  <a:cubicBezTo>
                    <a:pt x="21154" y="7283"/>
                    <a:pt x="21600" y="8991"/>
                    <a:pt x="21600" y="10801"/>
                  </a:cubicBezTo>
                  <a:close/>
                </a:path>
              </a:pathLst>
            </a:custGeom>
            <a:solidFill>
              <a:srgbClr val="353535"/>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690" name="Google Shape;690;p76"/>
            <p:cNvSpPr/>
            <p:nvPr/>
          </p:nvSpPr>
          <p:spPr>
            <a:xfrm>
              <a:off x="3291731" y="2487734"/>
              <a:ext cx="526373" cy="508730"/>
            </a:xfrm>
            <a:custGeom>
              <a:avLst/>
              <a:gdLst/>
              <a:ahLst/>
              <a:cxnLst/>
              <a:rect l="l" t="t"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691" name="Google Shape;691;p76"/>
            <p:cNvSpPr/>
            <p:nvPr/>
          </p:nvSpPr>
          <p:spPr>
            <a:xfrm>
              <a:off x="3220150" y="3211965"/>
              <a:ext cx="597911" cy="597954"/>
            </a:xfrm>
            <a:custGeom>
              <a:avLst/>
              <a:gdLst/>
              <a:ahLst/>
              <a:cxnLst/>
              <a:rect l="l" t="t" r="r" b="b"/>
              <a:pathLst>
                <a:path w="21600" h="21600" extrusionOk="0">
                  <a:moveTo>
                    <a:pt x="21600" y="10801"/>
                  </a:moveTo>
                  <a:cubicBezTo>
                    <a:pt x="21600" y="16765"/>
                    <a:pt x="16764" y="21600"/>
                    <a:pt x="10800" y="21600"/>
                  </a:cubicBezTo>
                  <a:cubicBezTo>
                    <a:pt x="8137" y="21600"/>
                    <a:pt x="5698" y="20634"/>
                    <a:pt x="3817" y="19037"/>
                  </a:cubicBezTo>
                  <a:cubicBezTo>
                    <a:pt x="3667" y="18911"/>
                    <a:pt x="3524" y="18782"/>
                    <a:pt x="3383" y="18648"/>
                  </a:cubicBezTo>
                  <a:cubicBezTo>
                    <a:pt x="1299" y="16681"/>
                    <a:pt x="0" y="13891"/>
                    <a:pt x="0" y="10799"/>
                  </a:cubicBezTo>
                  <a:cubicBezTo>
                    <a:pt x="0" y="4835"/>
                    <a:pt x="4836" y="0"/>
                    <a:pt x="10800" y="0"/>
                  </a:cubicBezTo>
                  <a:cubicBezTo>
                    <a:pt x="14798" y="0"/>
                    <a:pt x="18285" y="2170"/>
                    <a:pt x="20153" y="5398"/>
                  </a:cubicBezTo>
                  <a:cubicBezTo>
                    <a:pt x="20226" y="5526"/>
                    <a:pt x="20299" y="5655"/>
                    <a:pt x="20366" y="5786"/>
                  </a:cubicBezTo>
                  <a:cubicBezTo>
                    <a:pt x="21154" y="7283"/>
                    <a:pt x="21600" y="8991"/>
                    <a:pt x="21600" y="10801"/>
                  </a:cubicBezTo>
                  <a:close/>
                </a:path>
              </a:pathLst>
            </a:custGeom>
            <a:solidFill>
              <a:srgbClr val="353535"/>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692" name="Google Shape;692;p76"/>
            <p:cNvSpPr/>
            <p:nvPr/>
          </p:nvSpPr>
          <p:spPr>
            <a:xfrm>
              <a:off x="3291731" y="3300389"/>
              <a:ext cx="526373" cy="508730"/>
            </a:xfrm>
            <a:custGeom>
              <a:avLst/>
              <a:gdLst/>
              <a:ahLst/>
              <a:cxnLst/>
              <a:rect l="l" t="t"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693" name="Google Shape;693;p76"/>
            <p:cNvSpPr/>
            <p:nvPr/>
          </p:nvSpPr>
          <p:spPr>
            <a:xfrm>
              <a:off x="4112806" y="1595079"/>
              <a:ext cx="256347" cy="576647"/>
            </a:xfrm>
            <a:custGeom>
              <a:avLst/>
              <a:gdLst/>
              <a:ahLst/>
              <a:cxnLst/>
              <a:rect l="l" t="t"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694" name="Google Shape;694;p76"/>
            <p:cNvSpPr/>
            <p:nvPr/>
          </p:nvSpPr>
          <p:spPr>
            <a:xfrm>
              <a:off x="4112806" y="2407733"/>
              <a:ext cx="256347" cy="576647"/>
            </a:xfrm>
            <a:custGeom>
              <a:avLst/>
              <a:gdLst/>
              <a:ahLst/>
              <a:cxnLst/>
              <a:rect l="l" t="t"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695" name="Google Shape;695;p76"/>
            <p:cNvSpPr/>
            <p:nvPr/>
          </p:nvSpPr>
          <p:spPr>
            <a:xfrm>
              <a:off x="4112806" y="3224598"/>
              <a:ext cx="256347" cy="576647"/>
            </a:xfrm>
            <a:custGeom>
              <a:avLst/>
              <a:gdLst/>
              <a:ahLst/>
              <a:cxnLst/>
              <a:rect l="l" t="t"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696" name="Google Shape;696;p76"/>
            <p:cNvSpPr/>
            <p:nvPr/>
          </p:nvSpPr>
          <p:spPr>
            <a:xfrm>
              <a:off x="2668555" y="1590868"/>
              <a:ext cx="256347" cy="576647"/>
            </a:xfrm>
            <a:custGeom>
              <a:avLst/>
              <a:gdLst/>
              <a:ahLst/>
              <a:cxnLst/>
              <a:rect l="l" t="t" r="r" b="b"/>
              <a:pathLst>
                <a:path w="20284" h="21600" extrusionOk="0">
                  <a:moveTo>
                    <a:pt x="353" y="5591"/>
                  </a:moveTo>
                  <a:lnTo>
                    <a:pt x="7963" y="18392"/>
                  </a:lnTo>
                  <a:cubicBezTo>
                    <a:pt x="9093" y="20289"/>
                    <a:pt x="12747" y="21600"/>
                    <a:pt x="16909" y="21600"/>
                  </a:cubicBezTo>
                  <a:lnTo>
                    <a:pt x="20284" y="21600"/>
                  </a:lnTo>
                  <a:lnTo>
                    <a:pt x="20284" y="0"/>
                  </a:lnTo>
                  <a:lnTo>
                    <a:pt x="9296" y="0"/>
                  </a:lnTo>
                  <a:cubicBezTo>
                    <a:pt x="3139" y="0"/>
                    <a:pt x="-1316" y="2784"/>
                    <a:pt x="353" y="5591"/>
                  </a:cubicBez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697" name="Google Shape;697;p76"/>
            <p:cNvSpPr/>
            <p:nvPr/>
          </p:nvSpPr>
          <p:spPr>
            <a:xfrm>
              <a:off x="2668555" y="2407733"/>
              <a:ext cx="256347" cy="576647"/>
            </a:xfrm>
            <a:custGeom>
              <a:avLst/>
              <a:gdLst/>
              <a:ahLst/>
              <a:cxnLst/>
              <a:rect l="l" t="t" r="r" b="b"/>
              <a:pathLst>
                <a:path w="20284" h="21598" extrusionOk="0">
                  <a:moveTo>
                    <a:pt x="353" y="5590"/>
                  </a:moveTo>
                  <a:lnTo>
                    <a:pt x="7963" y="18390"/>
                  </a:lnTo>
                  <a:cubicBezTo>
                    <a:pt x="9093" y="20287"/>
                    <a:pt x="12747" y="21598"/>
                    <a:pt x="16909" y="21598"/>
                  </a:cubicBezTo>
                  <a:lnTo>
                    <a:pt x="20284" y="21598"/>
                  </a:lnTo>
                  <a:lnTo>
                    <a:pt x="20284" y="0"/>
                  </a:lnTo>
                  <a:lnTo>
                    <a:pt x="9296" y="0"/>
                  </a:lnTo>
                  <a:cubicBezTo>
                    <a:pt x="3139" y="-2"/>
                    <a:pt x="-1316" y="2783"/>
                    <a:pt x="353" y="5590"/>
                  </a:cubicBez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698" name="Google Shape;698;p76"/>
            <p:cNvSpPr/>
            <p:nvPr/>
          </p:nvSpPr>
          <p:spPr>
            <a:xfrm>
              <a:off x="2668555" y="3224597"/>
              <a:ext cx="256347" cy="576648"/>
            </a:xfrm>
            <a:custGeom>
              <a:avLst/>
              <a:gdLst/>
              <a:ahLst/>
              <a:cxnLst/>
              <a:rect l="l" t="t" r="r" b="b"/>
              <a:pathLst>
                <a:path w="20284" h="21598" extrusionOk="0">
                  <a:moveTo>
                    <a:pt x="353" y="5590"/>
                  </a:moveTo>
                  <a:lnTo>
                    <a:pt x="7963" y="18390"/>
                  </a:lnTo>
                  <a:cubicBezTo>
                    <a:pt x="9093" y="20287"/>
                    <a:pt x="12747" y="21598"/>
                    <a:pt x="16909" y="21598"/>
                  </a:cubicBezTo>
                  <a:lnTo>
                    <a:pt x="20284" y="21598"/>
                  </a:lnTo>
                  <a:lnTo>
                    <a:pt x="20284" y="0"/>
                  </a:lnTo>
                  <a:lnTo>
                    <a:pt x="9296" y="0"/>
                  </a:lnTo>
                  <a:cubicBezTo>
                    <a:pt x="3139" y="-2"/>
                    <a:pt x="-1316" y="2783"/>
                    <a:pt x="353" y="5590"/>
                  </a:cubicBez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pic>
          <p:nvPicPr>
            <p:cNvPr id="699" name="Google Shape;699;p76" descr="Raised Hand"/>
            <p:cNvPicPr preferRelativeResize="0"/>
            <p:nvPr/>
          </p:nvPicPr>
          <p:blipFill rotWithShape="1">
            <a:blip r:embed="rId3">
              <a:alphaModFix/>
            </a:blip>
            <a:srcRect/>
            <a:stretch/>
          </p:blipFill>
          <p:spPr>
            <a:xfrm>
              <a:off x="3126966" y="1423248"/>
              <a:ext cx="855901" cy="855901"/>
            </a:xfrm>
            <a:prstGeom prst="rect">
              <a:avLst/>
            </a:prstGeom>
            <a:noFill/>
            <a:ln>
              <a:noFill/>
            </a:ln>
          </p:spPr>
        </p:pic>
      </p:grpSp>
      <p:grpSp>
        <p:nvGrpSpPr>
          <p:cNvPr id="700" name="Google Shape;700;p76"/>
          <p:cNvGrpSpPr/>
          <p:nvPr/>
        </p:nvGrpSpPr>
        <p:grpSpPr>
          <a:xfrm>
            <a:off x="9841952" y="3539947"/>
            <a:ext cx="1700597" cy="2795531"/>
            <a:chOff x="8103006" y="1312965"/>
            <a:chExt cx="1700598" cy="2795531"/>
          </a:xfrm>
        </p:grpSpPr>
        <p:sp>
          <p:nvSpPr>
            <p:cNvPr id="701" name="Google Shape;701;p76"/>
            <p:cNvSpPr/>
            <p:nvPr/>
          </p:nvSpPr>
          <p:spPr>
            <a:xfrm>
              <a:off x="8397752" y="1312965"/>
              <a:ext cx="1115358" cy="2795531"/>
            </a:xfrm>
            <a:custGeom>
              <a:avLst/>
              <a:gdLst/>
              <a:ahLst/>
              <a:cxnLst/>
              <a:rect l="l" t="t" r="r" b="b"/>
              <a:pathLst>
                <a:path w="21600" h="21600" extrusionOk="0">
                  <a:moveTo>
                    <a:pt x="21600" y="19426"/>
                  </a:moveTo>
                  <a:cubicBezTo>
                    <a:pt x="21600" y="20627"/>
                    <a:pt x="19340" y="21600"/>
                    <a:pt x="16552" y="21600"/>
                  </a:cubicBezTo>
                  <a:lnTo>
                    <a:pt x="5048" y="21600"/>
                  </a:lnTo>
                  <a:cubicBezTo>
                    <a:pt x="2260" y="21600"/>
                    <a:pt x="0" y="20627"/>
                    <a:pt x="0" y="19426"/>
                  </a:cubicBezTo>
                  <a:lnTo>
                    <a:pt x="0" y="2174"/>
                  </a:lnTo>
                  <a:cubicBezTo>
                    <a:pt x="0" y="973"/>
                    <a:pt x="2260" y="0"/>
                    <a:pt x="5048" y="0"/>
                  </a:cubicBezTo>
                  <a:lnTo>
                    <a:pt x="16552" y="0"/>
                  </a:lnTo>
                  <a:cubicBezTo>
                    <a:pt x="19340" y="0"/>
                    <a:pt x="21600" y="973"/>
                    <a:pt x="21600" y="2174"/>
                  </a:cubicBezTo>
                  <a:lnTo>
                    <a:pt x="21600" y="19426"/>
                  </a:ln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702" name="Google Shape;702;p76"/>
            <p:cNvSpPr/>
            <p:nvPr/>
          </p:nvSpPr>
          <p:spPr>
            <a:xfrm>
              <a:off x="8616704" y="1544551"/>
              <a:ext cx="674960" cy="674959"/>
            </a:xfrm>
            <a:prstGeom prst="ellipse">
              <a:avLst/>
            </a:prstGeom>
            <a:solidFill>
              <a:srgbClr val="FFFFFF"/>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703" name="Google Shape;703;p76"/>
            <p:cNvSpPr/>
            <p:nvPr/>
          </p:nvSpPr>
          <p:spPr>
            <a:xfrm>
              <a:off x="8616705" y="2357205"/>
              <a:ext cx="674960" cy="674960"/>
            </a:xfrm>
            <a:prstGeom prst="ellipse">
              <a:avLst/>
            </a:prstGeom>
            <a:solidFill>
              <a:srgbClr val="FFFFFF"/>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704" name="Google Shape;704;p76"/>
            <p:cNvSpPr/>
            <p:nvPr/>
          </p:nvSpPr>
          <p:spPr>
            <a:xfrm>
              <a:off x="8654601" y="1582447"/>
              <a:ext cx="597951" cy="597964"/>
            </a:xfrm>
            <a:custGeom>
              <a:avLst/>
              <a:gdLst/>
              <a:ahLst/>
              <a:cxnLst/>
              <a:rect l="l" t="t" r="r" b="b"/>
              <a:pathLst>
                <a:path w="20390" h="19875" extrusionOk="0">
                  <a:moveTo>
                    <a:pt x="19847" y="13222"/>
                  </a:moveTo>
                  <a:cubicBezTo>
                    <a:pt x="18871" y="16173"/>
                    <a:pt x="16446" y="18486"/>
                    <a:pt x="13405" y="19396"/>
                  </a:cubicBezTo>
                  <a:cubicBezTo>
                    <a:pt x="9678" y="20511"/>
                    <a:pt x="6114" y="19596"/>
                    <a:pt x="3601" y="17517"/>
                  </a:cubicBezTo>
                  <a:cubicBezTo>
                    <a:pt x="3461" y="17401"/>
                    <a:pt x="3326" y="17282"/>
                    <a:pt x="3192" y="17159"/>
                  </a:cubicBezTo>
                  <a:cubicBezTo>
                    <a:pt x="499" y="14681"/>
                    <a:pt x="-805" y="10784"/>
                    <a:pt x="526" y="6696"/>
                  </a:cubicBezTo>
                  <a:cubicBezTo>
                    <a:pt x="1469" y="3797"/>
                    <a:pt x="3807" y="1487"/>
                    <a:pt x="6773" y="543"/>
                  </a:cubicBezTo>
                  <a:cubicBezTo>
                    <a:pt x="11900" y="-1089"/>
                    <a:pt x="16743" y="1125"/>
                    <a:pt x="19022" y="4967"/>
                  </a:cubicBezTo>
                  <a:cubicBezTo>
                    <a:pt x="19091" y="5084"/>
                    <a:pt x="19160" y="5203"/>
                    <a:pt x="19223" y="5324"/>
                  </a:cubicBezTo>
                  <a:cubicBezTo>
                    <a:pt x="20445" y="7581"/>
                    <a:pt x="20795" y="10360"/>
                    <a:pt x="19847" y="13222"/>
                  </a:cubicBezTo>
                  <a:close/>
                </a:path>
              </a:pathLst>
            </a:custGeom>
            <a:solidFill>
              <a:srgbClr val="353535"/>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705" name="Google Shape;705;p76"/>
            <p:cNvSpPr/>
            <p:nvPr/>
          </p:nvSpPr>
          <p:spPr>
            <a:xfrm>
              <a:off x="8726182" y="1670870"/>
              <a:ext cx="526373" cy="508730"/>
            </a:xfrm>
            <a:custGeom>
              <a:avLst/>
              <a:gdLst/>
              <a:ahLst/>
              <a:cxnLst/>
              <a:rect l="l" t="t"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706" name="Google Shape;706;p76"/>
            <p:cNvSpPr/>
            <p:nvPr/>
          </p:nvSpPr>
          <p:spPr>
            <a:xfrm>
              <a:off x="8654601" y="2399311"/>
              <a:ext cx="597911" cy="597954"/>
            </a:xfrm>
            <a:custGeom>
              <a:avLst/>
              <a:gdLst/>
              <a:ahLst/>
              <a:cxnLst/>
              <a:rect l="l" t="t" r="r" b="b"/>
              <a:pathLst>
                <a:path w="21600" h="21600" extrusionOk="0">
                  <a:moveTo>
                    <a:pt x="21600" y="10801"/>
                  </a:moveTo>
                  <a:cubicBezTo>
                    <a:pt x="21600" y="16765"/>
                    <a:pt x="16764" y="21600"/>
                    <a:pt x="10800" y="21600"/>
                  </a:cubicBezTo>
                  <a:cubicBezTo>
                    <a:pt x="8137" y="21600"/>
                    <a:pt x="5698" y="20634"/>
                    <a:pt x="3817" y="19037"/>
                  </a:cubicBezTo>
                  <a:cubicBezTo>
                    <a:pt x="3667" y="18911"/>
                    <a:pt x="3524" y="18782"/>
                    <a:pt x="3383" y="18648"/>
                  </a:cubicBezTo>
                  <a:cubicBezTo>
                    <a:pt x="1299" y="16681"/>
                    <a:pt x="0" y="13891"/>
                    <a:pt x="0" y="10799"/>
                  </a:cubicBezTo>
                  <a:cubicBezTo>
                    <a:pt x="0" y="4835"/>
                    <a:pt x="4836" y="0"/>
                    <a:pt x="10800" y="0"/>
                  </a:cubicBezTo>
                  <a:cubicBezTo>
                    <a:pt x="14798" y="0"/>
                    <a:pt x="18285" y="2170"/>
                    <a:pt x="20153" y="5398"/>
                  </a:cubicBezTo>
                  <a:cubicBezTo>
                    <a:pt x="20226" y="5526"/>
                    <a:pt x="20299" y="5655"/>
                    <a:pt x="20366" y="5786"/>
                  </a:cubicBezTo>
                  <a:cubicBezTo>
                    <a:pt x="21154" y="7283"/>
                    <a:pt x="21600" y="8991"/>
                    <a:pt x="21600" y="10801"/>
                  </a:cubicBezTo>
                  <a:close/>
                </a:path>
              </a:pathLst>
            </a:custGeom>
            <a:solidFill>
              <a:srgbClr val="353535"/>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707" name="Google Shape;707;p76"/>
            <p:cNvSpPr/>
            <p:nvPr/>
          </p:nvSpPr>
          <p:spPr>
            <a:xfrm>
              <a:off x="8726182" y="2487734"/>
              <a:ext cx="526373" cy="508730"/>
            </a:xfrm>
            <a:custGeom>
              <a:avLst/>
              <a:gdLst/>
              <a:ahLst/>
              <a:cxnLst/>
              <a:rect l="l" t="t" r="r" b="b"/>
              <a:pathLst>
                <a:path w="21600" h="21600" extrusionOk="0">
                  <a:moveTo>
                    <a:pt x="21600" y="8907"/>
                  </a:moveTo>
                  <a:cubicBezTo>
                    <a:pt x="21600" y="15917"/>
                    <a:pt x="16107" y="21600"/>
                    <a:pt x="9332" y="21600"/>
                  </a:cubicBezTo>
                  <a:cubicBezTo>
                    <a:pt x="6307" y="21600"/>
                    <a:pt x="3537" y="20465"/>
                    <a:pt x="1400" y="18588"/>
                  </a:cubicBezTo>
                  <a:cubicBezTo>
                    <a:pt x="503" y="16827"/>
                    <a:pt x="0" y="14823"/>
                    <a:pt x="0" y="12693"/>
                  </a:cubicBezTo>
                  <a:cubicBezTo>
                    <a:pt x="0" y="5683"/>
                    <a:pt x="5493" y="0"/>
                    <a:pt x="12268" y="0"/>
                  </a:cubicBezTo>
                  <a:cubicBezTo>
                    <a:pt x="15292" y="0"/>
                    <a:pt x="18061" y="1132"/>
                    <a:pt x="20199" y="3012"/>
                  </a:cubicBezTo>
                  <a:cubicBezTo>
                    <a:pt x="21094" y="4772"/>
                    <a:pt x="21600" y="6779"/>
                    <a:pt x="21600" y="8907"/>
                  </a:cubicBez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708" name="Google Shape;708;p76"/>
            <p:cNvSpPr/>
            <p:nvPr/>
          </p:nvSpPr>
          <p:spPr>
            <a:xfrm>
              <a:off x="9547257" y="1595079"/>
              <a:ext cx="256347" cy="576647"/>
            </a:xfrm>
            <a:custGeom>
              <a:avLst/>
              <a:gdLst/>
              <a:ahLst/>
              <a:cxnLst/>
              <a:rect l="l" t="t"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709" name="Google Shape;709;p76"/>
            <p:cNvSpPr/>
            <p:nvPr/>
          </p:nvSpPr>
          <p:spPr>
            <a:xfrm>
              <a:off x="9547257" y="2407733"/>
              <a:ext cx="256347" cy="576647"/>
            </a:xfrm>
            <a:custGeom>
              <a:avLst/>
              <a:gdLst/>
              <a:ahLst/>
              <a:cxnLst/>
              <a:rect l="l" t="t"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710" name="Google Shape;710;p76"/>
            <p:cNvSpPr/>
            <p:nvPr/>
          </p:nvSpPr>
          <p:spPr>
            <a:xfrm>
              <a:off x="9547257" y="3224598"/>
              <a:ext cx="256347" cy="576647"/>
            </a:xfrm>
            <a:custGeom>
              <a:avLst/>
              <a:gdLst/>
              <a:ahLst/>
              <a:cxnLst/>
              <a:rect l="l" t="t" r="r" b="b"/>
              <a:pathLst>
                <a:path w="20284" h="21600" extrusionOk="0">
                  <a:moveTo>
                    <a:pt x="19931" y="5591"/>
                  </a:moveTo>
                  <a:lnTo>
                    <a:pt x="12321" y="18392"/>
                  </a:lnTo>
                  <a:cubicBezTo>
                    <a:pt x="11191" y="20289"/>
                    <a:pt x="7537" y="21600"/>
                    <a:pt x="3375" y="21600"/>
                  </a:cubicBezTo>
                  <a:lnTo>
                    <a:pt x="0" y="21600"/>
                  </a:lnTo>
                  <a:lnTo>
                    <a:pt x="0" y="0"/>
                  </a:lnTo>
                  <a:lnTo>
                    <a:pt x="10988" y="0"/>
                  </a:lnTo>
                  <a:cubicBezTo>
                    <a:pt x="17145" y="0"/>
                    <a:pt x="21600" y="2785"/>
                    <a:pt x="19931" y="5591"/>
                  </a:cubicBez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711" name="Google Shape;711;p76"/>
            <p:cNvSpPr/>
            <p:nvPr/>
          </p:nvSpPr>
          <p:spPr>
            <a:xfrm>
              <a:off x="8103006" y="1590868"/>
              <a:ext cx="256347" cy="576647"/>
            </a:xfrm>
            <a:custGeom>
              <a:avLst/>
              <a:gdLst/>
              <a:ahLst/>
              <a:cxnLst/>
              <a:rect l="l" t="t" r="r" b="b"/>
              <a:pathLst>
                <a:path w="20284" h="21600" extrusionOk="0">
                  <a:moveTo>
                    <a:pt x="353" y="5591"/>
                  </a:moveTo>
                  <a:lnTo>
                    <a:pt x="7963" y="18392"/>
                  </a:lnTo>
                  <a:cubicBezTo>
                    <a:pt x="9093" y="20289"/>
                    <a:pt x="12747" y="21600"/>
                    <a:pt x="16909" y="21600"/>
                  </a:cubicBezTo>
                  <a:lnTo>
                    <a:pt x="20284" y="21600"/>
                  </a:lnTo>
                  <a:lnTo>
                    <a:pt x="20284" y="0"/>
                  </a:lnTo>
                  <a:lnTo>
                    <a:pt x="9296" y="0"/>
                  </a:lnTo>
                  <a:cubicBezTo>
                    <a:pt x="3139" y="0"/>
                    <a:pt x="-1316" y="2784"/>
                    <a:pt x="353" y="5591"/>
                  </a:cubicBez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712" name="Google Shape;712;p76"/>
            <p:cNvSpPr/>
            <p:nvPr/>
          </p:nvSpPr>
          <p:spPr>
            <a:xfrm>
              <a:off x="8103006" y="2407733"/>
              <a:ext cx="256347" cy="576647"/>
            </a:xfrm>
            <a:custGeom>
              <a:avLst/>
              <a:gdLst/>
              <a:ahLst/>
              <a:cxnLst/>
              <a:rect l="l" t="t" r="r" b="b"/>
              <a:pathLst>
                <a:path w="20284" h="21598" extrusionOk="0">
                  <a:moveTo>
                    <a:pt x="353" y="5590"/>
                  </a:moveTo>
                  <a:lnTo>
                    <a:pt x="7963" y="18390"/>
                  </a:lnTo>
                  <a:cubicBezTo>
                    <a:pt x="9093" y="20287"/>
                    <a:pt x="12747" y="21598"/>
                    <a:pt x="16909" y="21598"/>
                  </a:cubicBezTo>
                  <a:lnTo>
                    <a:pt x="20284" y="21598"/>
                  </a:lnTo>
                  <a:lnTo>
                    <a:pt x="20284" y="0"/>
                  </a:lnTo>
                  <a:lnTo>
                    <a:pt x="9296" y="0"/>
                  </a:lnTo>
                  <a:cubicBezTo>
                    <a:pt x="3139" y="-2"/>
                    <a:pt x="-1316" y="2783"/>
                    <a:pt x="353" y="5590"/>
                  </a:cubicBez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sp>
          <p:nvSpPr>
            <p:cNvPr id="713" name="Google Shape;713;p76"/>
            <p:cNvSpPr/>
            <p:nvPr/>
          </p:nvSpPr>
          <p:spPr>
            <a:xfrm>
              <a:off x="8103006" y="3224597"/>
              <a:ext cx="256347" cy="576648"/>
            </a:xfrm>
            <a:custGeom>
              <a:avLst/>
              <a:gdLst/>
              <a:ahLst/>
              <a:cxnLst/>
              <a:rect l="l" t="t" r="r" b="b"/>
              <a:pathLst>
                <a:path w="20284" h="21598" extrusionOk="0">
                  <a:moveTo>
                    <a:pt x="353" y="5590"/>
                  </a:moveTo>
                  <a:lnTo>
                    <a:pt x="7963" y="18390"/>
                  </a:lnTo>
                  <a:cubicBezTo>
                    <a:pt x="9093" y="20287"/>
                    <a:pt x="12747" y="21598"/>
                    <a:pt x="16909" y="21598"/>
                  </a:cubicBezTo>
                  <a:lnTo>
                    <a:pt x="20284" y="21598"/>
                  </a:lnTo>
                  <a:lnTo>
                    <a:pt x="20284" y="0"/>
                  </a:lnTo>
                  <a:lnTo>
                    <a:pt x="9296" y="0"/>
                  </a:lnTo>
                  <a:cubicBezTo>
                    <a:pt x="3139" y="-2"/>
                    <a:pt x="-1316" y="2783"/>
                    <a:pt x="353" y="5590"/>
                  </a:cubicBezTo>
                  <a:close/>
                </a:path>
              </a:pathLst>
            </a:custGeom>
            <a:solidFill>
              <a:srgbClr val="4B4B4B"/>
            </a:solidFill>
            <a:ln>
              <a:noFill/>
            </a:ln>
          </p:spPr>
          <p:txBody>
            <a:bodyPr spcFirstLastPara="1" wrap="square" lIns="38089" tIns="38089" rIns="38089" bIns="38089" anchor="ctr" anchorCtr="0">
              <a:noAutofit/>
            </a:bodyPr>
            <a:lstStyle/>
            <a:p>
              <a:pPr algn="ctr">
                <a:buClr>
                  <a:srgbClr val="FFFFFF"/>
                </a:buClr>
                <a:buSzPts val="1700"/>
              </a:pPr>
              <a:endParaRPr sz="3022">
                <a:solidFill>
                  <a:srgbClr val="FFFFFF"/>
                </a:solidFill>
                <a:latin typeface="Calibri"/>
                <a:ea typeface="Calibri"/>
                <a:cs typeface="Calibri"/>
                <a:sym typeface="Calibri"/>
              </a:endParaRPr>
            </a:p>
          </p:txBody>
        </p:sp>
        <p:pic>
          <p:nvPicPr>
            <p:cNvPr id="714" name="Google Shape;714;p76" descr="Thumbs Up Sign"/>
            <p:cNvPicPr preferRelativeResize="0"/>
            <p:nvPr/>
          </p:nvPicPr>
          <p:blipFill rotWithShape="1">
            <a:blip r:embed="rId4">
              <a:alphaModFix/>
            </a:blip>
            <a:srcRect/>
            <a:stretch/>
          </p:blipFill>
          <p:spPr>
            <a:xfrm>
              <a:off x="8550028" y="3090631"/>
              <a:ext cx="853087" cy="853087"/>
            </a:xfrm>
            <a:prstGeom prst="rect">
              <a:avLst/>
            </a:prstGeom>
            <a:noFill/>
            <a:ln>
              <a:noFill/>
            </a:ln>
          </p:spPr>
        </p:pic>
      </p:grpSp>
      <p:sp>
        <p:nvSpPr>
          <p:cNvPr id="3" name="Brandline_LVC">
            <a:extLst>
              <a:ext uri="{FF2B5EF4-FFF2-40B4-BE49-F238E27FC236}">
                <a16:creationId xmlns:a16="http://schemas.microsoft.com/office/drawing/2014/main" id="{EC35B598-F309-78DF-2E2F-96F2DAA82FB9}"/>
              </a:ext>
            </a:extLst>
          </p:cNvPr>
          <p:cNvSpPr/>
          <p:nvPr/>
        </p:nvSpPr>
        <p:spPr>
          <a:xfrm>
            <a:off x="5207000" y="819340"/>
            <a:ext cx="58480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77"/>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Loop Control Statements: Break</a:t>
            </a:r>
            <a:endParaRPr sz="2800"/>
          </a:p>
        </p:txBody>
      </p:sp>
      <p:sp>
        <p:nvSpPr>
          <p:cNvPr id="721" name="Google Shape;721;p77"/>
          <p:cNvSpPr/>
          <p:nvPr/>
        </p:nvSpPr>
        <p:spPr>
          <a:xfrm>
            <a:off x="8549835" y="2571427"/>
            <a:ext cx="5891488" cy="4244210"/>
          </a:xfrm>
          <a:prstGeom prst="roundRect">
            <a:avLst>
              <a:gd name="adj" fmla="val 3356"/>
            </a:avLst>
          </a:prstGeom>
          <a:no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marL="338671" indent="-203203">
              <a:lnSpc>
                <a:spcPct val="115000"/>
              </a:lnSpc>
              <a:spcBef>
                <a:spcPts val="1067"/>
              </a:spcBef>
              <a:buClr>
                <a:srgbClr val="000000"/>
              </a:buClr>
              <a:buSzPts val="1200"/>
            </a:pPr>
            <a:endParaRPr lang="en-IN" sz="2200">
              <a:solidFill>
                <a:srgbClr val="404040"/>
              </a:solidFill>
              <a:latin typeface="Open Sans" pitchFamily="2" charset="0"/>
              <a:ea typeface="Open Sans"/>
              <a:cs typeface="Open Sans"/>
              <a:sym typeface="Open Sans"/>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itchFamily="2" charset="0"/>
                <a:ea typeface="Open Sans"/>
                <a:cs typeface="Open Sans"/>
                <a:sym typeface="Open Sans"/>
              </a:rPr>
              <a:t>The </a:t>
            </a:r>
            <a:r>
              <a:rPr lang="en" sz="2200" b="1">
                <a:solidFill>
                  <a:srgbClr val="404040"/>
                </a:solidFill>
                <a:latin typeface="Open Sans" pitchFamily="2" charset="0"/>
                <a:ea typeface="Open Sans"/>
                <a:cs typeface="Open Sans"/>
                <a:sym typeface="Open Sans"/>
              </a:rPr>
              <a:t>break</a:t>
            </a:r>
            <a:r>
              <a:rPr lang="en" sz="2200">
                <a:solidFill>
                  <a:srgbClr val="404040"/>
                </a:solidFill>
                <a:latin typeface="Open Sans" pitchFamily="2" charset="0"/>
                <a:ea typeface="Open Sans"/>
                <a:cs typeface="Open Sans"/>
                <a:sym typeface="Open Sans"/>
              </a:rPr>
              <a:t> statement exits the innermost enclosing of the </a:t>
            </a:r>
            <a:r>
              <a:rPr lang="en" sz="2200" b="1">
                <a:solidFill>
                  <a:srgbClr val="404040"/>
                </a:solidFill>
                <a:latin typeface="Open Sans" pitchFamily="2" charset="0"/>
                <a:ea typeface="Open Sans"/>
                <a:cs typeface="Open Sans"/>
                <a:sym typeface="Open Sans"/>
              </a:rPr>
              <a:t>for</a:t>
            </a:r>
            <a:r>
              <a:rPr lang="en" sz="2200">
                <a:solidFill>
                  <a:srgbClr val="404040"/>
                </a:solidFill>
                <a:latin typeface="Open Sans" pitchFamily="2" charset="0"/>
                <a:ea typeface="Open Sans"/>
                <a:cs typeface="Open Sans"/>
                <a:sym typeface="Open Sans"/>
              </a:rPr>
              <a:t> or </a:t>
            </a:r>
            <a:r>
              <a:rPr lang="en" sz="2200" b="1">
                <a:solidFill>
                  <a:srgbClr val="404040"/>
                </a:solidFill>
                <a:latin typeface="Open Sans" pitchFamily="2" charset="0"/>
                <a:ea typeface="Open Sans"/>
                <a:cs typeface="Open Sans"/>
                <a:sym typeface="Open Sans"/>
              </a:rPr>
              <a:t>while </a:t>
            </a:r>
            <a:r>
              <a:rPr lang="en" sz="2200">
                <a:solidFill>
                  <a:srgbClr val="404040"/>
                </a:solidFill>
                <a:latin typeface="Open Sans" pitchFamily="2" charset="0"/>
                <a:ea typeface="Open Sans"/>
                <a:cs typeface="Open Sans"/>
                <a:sym typeface="Open Sans"/>
              </a:rPr>
              <a:t>loop.</a:t>
            </a:r>
            <a:endParaRPr sz="2200">
              <a:solidFill>
                <a:srgbClr val="404040"/>
              </a:solidFill>
              <a:latin typeface="Open Sans" pitchFamily="2" charset="0"/>
              <a:ea typeface="Calibri"/>
              <a:cs typeface="Calibri"/>
              <a:sym typeface="Calibri"/>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itchFamily="2" charset="0"/>
                <a:ea typeface="Open Sans"/>
                <a:cs typeface="Open Sans"/>
                <a:sym typeface="Open Sans"/>
              </a:rPr>
              <a:t>It terminates the nearest enclosing loop and skips the optional </a:t>
            </a:r>
            <a:r>
              <a:rPr lang="en" sz="2200" b="1">
                <a:solidFill>
                  <a:srgbClr val="404040"/>
                </a:solidFill>
                <a:latin typeface="Open Sans" pitchFamily="2" charset="0"/>
                <a:ea typeface="Open Sans"/>
                <a:cs typeface="Open Sans"/>
                <a:sym typeface="Open Sans"/>
              </a:rPr>
              <a:t>else</a:t>
            </a:r>
            <a:r>
              <a:rPr lang="en" sz="2200">
                <a:solidFill>
                  <a:srgbClr val="404040"/>
                </a:solidFill>
                <a:latin typeface="Open Sans" pitchFamily="2" charset="0"/>
                <a:ea typeface="Open Sans"/>
                <a:cs typeface="Open Sans"/>
                <a:sym typeface="Open Sans"/>
              </a:rPr>
              <a:t> block.</a:t>
            </a:r>
            <a:endParaRPr sz="2200">
              <a:solidFill>
                <a:srgbClr val="404040"/>
              </a:solidFill>
              <a:latin typeface="Open Sans" pitchFamily="2" charset="0"/>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itchFamily="2" charset="0"/>
                <a:ea typeface="Open Sans"/>
                <a:cs typeface="Open Sans"/>
                <a:sym typeface="Open Sans"/>
              </a:rPr>
              <a:t>If a loop is terminated by a </a:t>
            </a:r>
            <a:r>
              <a:rPr lang="en" sz="2200" b="1">
                <a:solidFill>
                  <a:srgbClr val="404040"/>
                </a:solidFill>
                <a:latin typeface="Open Sans" pitchFamily="2" charset="0"/>
                <a:ea typeface="Open Sans"/>
                <a:cs typeface="Open Sans"/>
                <a:sym typeface="Open Sans"/>
              </a:rPr>
              <a:t>break</a:t>
            </a:r>
            <a:r>
              <a:rPr lang="en" sz="2200">
                <a:solidFill>
                  <a:srgbClr val="404040"/>
                </a:solidFill>
                <a:latin typeface="Open Sans" pitchFamily="2" charset="0"/>
                <a:ea typeface="Open Sans"/>
                <a:cs typeface="Open Sans"/>
                <a:sym typeface="Open Sans"/>
              </a:rPr>
              <a:t>, the loop variable retains its current value.</a:t>
            </a:r>
            <a:endParaRPr sz="2200">
              <a:solidFill>
                <a:srgbClr val="404040"/>
              </a:solidFill>
              <a:latin typeface="Open Sans" pitchFamily="2" charset="0"/>
            </a:endParaRPr>
          </a:p>
          <a:p>
            <a:pPr marL="338671" indent="-203203">
              <a:lnSpc>
                <a:spcPct val="115000"/>
              </a:lnSpc>
              <a:buClr>
                <a:srgbClr val="000000"/>
              </a:buClr>
              <a:buSzPts val="1200"/>
            </a:pPr>
            <a:endParaRPr sz="2133">
              <a:solidFill>
                <a:srgbClr val="3F3F3F"/>
              </a:solidFill>
              <a:latin typeface="Open Sans"/>
              <a:ea typeface="Open Sans"/>
              <a:cs typeface="Open Sans"/>
              <a:sym typeface="Open Sans"/>
            </a:endParaRPr>
          </a:p>
        </p:txBody>
      </p:sp>
      <p:grpSp>
        <p:nvGrpSpPr>
          <p:cNvPr id="722" name="Google Shape;722;p77"/>
          <p:cNvGrpSpPr/>
          <p:nvPr/>
        </p:nvGrpSpPr>
        <p:grpSpPr>
          <a:xfrm>
            <a:off x="2373090" y="2922106"/>
            <a:ext cx="4651819" cy="3542853"/>
            <a:chOff x="4911281" y="3363688"/>
            <a:chExt cx="6433437" cy="3542854"/>
          </a:xfrm>
        </p:grpSpPr>
        <p:grpSp>
          <p:nvGrpSpPr>
            <p:cNvPr id="723" name="Google Shape;723;p77"/>
            <p:cNvGrpSpPr/>
            <p:nvPr/>
          </p:nvGrpSpPr>
          <p:grpSpPr>
            <a:xfrm>
              <a:off x="4911281" y="3363688"/>
              <a:ext cx="6433437" cy="3542854"/>
              <a:chOff x="5980308" y="3604013"/>
              <a:chExt cx="4295383" cy="3542854"/>
            </a:xfrm>
          </p:grpSpPr>
          <p:grpSp>
            <p:nvGrpSpPr>
              <p:cNvPr id="724" name="Google Shape;724;p77"/>
              <p:cNvGrpSpPr/>
              <p:nvPr/>
            </p:nvGrpSpPr>
            <p:grpSpPr>
              <a:xfrm>
                <a:off x="5980308" y="3604013"/>
                <a:ext cx="4295383" cy="3542854"/>
                <a:chOff x="6047496" y="3603132"/>
                <a:chExt cx="4295383" cy="2383168"/>
              </a:xfrm>
            </p:grpSpPr>
            <p:sp>
              <p:nvSpPr>
                <p:cNvPr id="725" name="Google Shape;725;p77"/>
                <p:cNvSpPr/>
                <p:nvPr/>
              </p:nvSpPr>
              <p:spPr>
                <a:xfrm>
                  <a:off x="6534282" y="3838411"/>
                  <a:ext cx="3808597" cy="2147889"/>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726" name="Google Shape;726;p77"/>
                <p:cNvSpPr/>
                <p:nvPr/>
              </p:nvSpPr>
              <p:spPr>
                <a:xfrm>
                  <a:off x="6047496" y="3603132"/>
                  <a:ext cx="2937753" cy="476726"/>
                </a:xfrm>
                <a:prstGeom prst="roundRect">
                  <a:avLst>
                    <a:gd name="adj" fmla="val 16667"/>
                  </a:avLst>
                </a:prstGeom>
                <a:solidFill>
                  <a:srgbClr val="2E75B5"/>
                </a:solidFill>
                <a:ln>
                  <a:noFill/>
                </a:ln>
              </p:spPr>
              <p:txBody>
                <a:bodyPr spcFirstLastPara="1" wrap="square" lIns="91422" tIns="45689" rIns="91422" bIns="45689" anchor="ctr" anchorCtr="0">
                  <a:noAutofit/>
                </a:bodyPr>
                <a:lstStyle/>
                <a:p>
                  <a:pPr algn="ctr">
                    <a:buClr>
                      <a:schemeClr val="lt1"/>
                    </a:buClr>
                    <a:buSzPts val="1200"/>
                  </a:pPr>
                  <a:r>
                    <a:rPr lang="en" sz="2200">
                      <a:solidFill>
                        <a:schemeClr val="lt1"/>
                      </a:solidFill>
                      <a:latin typeface="Open Sans"/>
                      <a:ea typeface="Open Sans"/>
                      <a:cs typeface="Open Sans"/>
                      <a:sym typeface="Open Sans"/>
                    </a:rPr>
                    <a:t>Syntax</a:t>
                  </a:r>
                  <a:endParaRPr sz="2200">
                    <a:solidFill>
                      <a:schemeClr val="dk1"/>
                    </a:solidFill>
                    <a:latin typeface="Calibri"/>
                    <a:ea typeface="Calibri"/>
                    <a:cs typeface="Calibri"/>
                    <a:sym typeface="Calibri"/>
                  </a:endParaRPr>
                </a:p>
              </p:txBody>
            </p:sp>
          </p:grpSp>
          <p:sp>
            <p:nvSpPr>
              <p:cNvPr id="727" name="Google Shape;727;p77"/>
              <p:cNvSpPr txBox="1"/>
              <p:nvPr/>
            </p:nvSpPr>
            <p:spPr>
              <a:xfrm>
                <a:off x="6977063" y="4257014"/>
                <a:ext cx="2404683" cy="420502"/>
              </a:xfrm>
              <a:prstGeom prst="rect">
                <a:avLst/>
              </a:prstGeom>
              <a:noFill/>
              <a:ln>
                <a:noFill/>
              </a:ln>
            </p:spPr>
            <p:txBody>
              <a:bodyPr spcFirstLastPara="1" wrap="square" lIns="91422" tIns="45689" rIns="91422" bIns="45689" anchor="t" anchorCtr="0">
                <a:spAutoFit/>
              </a:bodyPr>
              <a:lstStyle/>
              <a:p>
                <a:pPr>
                  <a:buClr>
                    <a:schemeClr val="dk1"/>
                  </a:buClr>
                  <a:buSzPts val="1200"/>
                </a:pPr>
                <a:endParaRPr sz="2133">
                  <a:solidFill>
                    <a:srgbClr val="3F3F3F"/>
                  </a:solidFill>
                  <a:latin typeface="Open Sans"/>
                  <a:ea typeface="Open Sans"/>
                  <a:cs typeface="Open Sans"/>
                  <a:sym typeface="Open Sans"/>
                </a:endParaRPr>
              </a:p>
            </p:txBody>
          </p:sp>
        </p:grpSp>
        <p:sp>
          <p:nvSpPr>
            <p:cNvPr id="728" name="Google Shape;728;p77"/>
            <p:cNvSpPr txBox="1"/>
            <p:nvPr/>
          </p:nvSpPr>
          <p:spPr>
            <a:xfrm>
              <a:off x="6163870" y="4655548"/>
              <a:ext cx="4082240" cy="481608"/>
            </a:xfrm>
            <a:prstGeom prst="rect">
              <a:avLst/>
            </a:prstGeom>
            <a:noFill/>
            <a:ln>
              <a:noFill/>
            </a:ln>
          </p:spPr>
          <p:txBody>
            <a:bodyPr spcFirstLastPara="1" wrap="square" lIns="91422" tIns="45689" rIns="91422" bIns="45689" anchor="t" anchorCtr="0">
              <a:spAutoFit/>
            </a:bodyPr>
            <a:lstStyle/>
            <a:p>
              <a:pPr>
                <a:lnSpc>
                  <a:spcPct val="115000"/>
                </a:lnSpc>
                <a:buClr>
                  <a:srgbClr val="000000"/>
                </a:buClr>
                <a:buSzPts val="1200"/>
              </a:pPr>
              <a:r>
                <a:rPr lang="en" sz="2200">
                  <a:solidFill>
                    <a:srgbClr val="404040"/>
                  </a:solidFill>
                  <a:latin typeface="Open Sans" pitchFamily="2" charset="0"/>
                  <a:ea typeface="Open Sans"/>
                  <a:cs typeface="Open Sans"/>
                  <a:sym typeface="Open Sans"/>
                </a:rPr>
                <a:t>break</a:t>
              </a:r>
              <a:endParaRPr sz="2200">
                <a:solidFill>
                  <a:srgbClr val="404040"/>
                </a:solidFill>
                <a:latin typeface="Open Sans" pitchFamily="2" charset="0"/>
                <a:ea typeface="Calibri"/>
                <a:cs typeface="Calibri"/>
                <a:sym typeface="Calibri"/>
              </a:endParaRPr>
            </a:p>
          </p:txBody>
        </p:sp>
      </p:grpSp>
      <p:sp>
        <p:nvSpPr>
          <p:cNvPr id="729" name="Google Shape;729;p77"/>
          <p:cNvSpPr/>
          <p:nvPr/>
        </p:nvSpPr>
        <p:spPr>
          <a:xfrm>
            <a:off x="4483101" y="816324"/>
            <a:ext cx="730456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018CA-9834-23C5-D6AB-481167760F63}"/>
            </a:ext>
          </a:extLst>
        </p:cNvPr>
        <p:cNvGrpSpPr/>
        <p:nvPr/>
      </p:nvGrpSpPr>
      <p:grpSpPr>
        <a:xfrm>
          <a:off x="0" y="0"/>
          <a:ext cx="0" cy="0"/>
          <a:chOff x="0" y="0"/>
          <a:chExt cx="0" cy="0"/>
        </a:xfrm>
      </p:grpSpPr>
      <p:sp>
        <p:nvSpPr>
          <p:cNvPr id="22" name="Text Placeholder 21">
            <a:extLst>
              <a:ext uri="{FF2B5EF4-FFF2-40B4-BE49-F238E27FC236}">
                <a16:creationId xmlns:a16="http://schemas.microsoft.com/office/drawing/2014/main" id="{FE2001EF-1240-BA3B-DA4D-198F794822F0}"/>
              </a:ext>
            </a:extLst>
          </p:cNvPr>
          <p:cNvSpPr>
            <a:spLocks noGrp="1"/>
          </p:cNvSpPr>
          <p:nvPr>
            <p:ph type="body" idx="10"/>
          </p:nvPr>
        </p:nvSpPr>
        <p:spPr>
          <a:xfrm>
            <a:off x="1898168" y="1534604"/>
            <a:ext cx="12459665" cy="903776"/>
          </a:xfrm>
        </p:spPr>
        <p:txBody>
          <a:bodyPr>
            <a:normAutofit/>
          </a:bodyPr>
          <a:lstStyle/>
          <a:p>
            <a:r>
              <a:rPr lang="en-US">
                <a:solidFill>
                  <a:srgbClr val="404040"/>
                </a:solidFill>
                <a:latin typeface="Open Sans" panose="020B0606030504020204" pitchFamily="34" charset="0"/>
              </a:rPr>
              <a:t>A data structure is a way of organizing, storing, and managing data in memory to enable efficient access and modifications. The types of data structures in Python are as: </a:t>
            </a:r>
            <a:endParaRPr lang="en-IN">
              <a:solidFill>
                <a:srgbClr val="404040"/>
              </a:solidFill>
              <a:latin typeface="Open Sans" panose="020B0606030504020204" pitchFamily="34" charset="0"/>
            </a:endParaRPr>
          </a:p>
        </p:txBody>
      </p:sp>
      <p:sp>
        <p:nvSpPr>
          <p:cNvPr id="5" name="Title 4">
            <a:extLst>
              <a:ext uri="{FF2B5EF4-FFF2-40B4-BE49-F238E27FC236}">
                <a16:creationId xmlns:a16="http://schemas.microsoft.com/office/drawing/2014/main" id="{46E66900-BD9B-300A-D4E2-D827BA9A7290}"/>
              </a:ext>
            </a:extLst>
          </p:cNvPr>
          <p:cNvSpPr>
            <a:spLocks noGrp="1"/>
          </p:cNvSpPr>
          <p:nvPr>
            <p:ph type="title"/>
          </p:nvPr>
        </p:nvSpPr>
        <p:spPr/>
        <p:txBody>
          <a:bodyPr>
            <a:normAutofit/>
          </a:bodyPr>
          <a:lstStyle/>
          <a:p>
            <a:pPr>
              <a:lnSpc>
                <a:spcPct val="115000"/>
              </a:lnSpc>
            </a:pPr>
            <a:r>
              <a:rPr lang="en-US" dirty="0">
                <a:solidFill>
                  <a:srgbClr val="404040"/>
                </a:solidFill>
                <a:latin typeface="Open Sans" panose="020B0606030504020204" pitchFamily="34" charset="0"/>
              </a:rPr>
              <a:t>Data Structures: Introduction</a:t>
            </a:r>
          </a:p>
        </p:txBody>
      </p:sp>
      <p:sp>
        <p:nvSpPr>
          <p:cNvPr id="24" name="Brandline_LVC">
            <a:extLst>
              <a:ext uri="{FF2B5EF4-FFF2-40B4-BE49-F238E27FC236}">
                <a16:creationId xmlns:a16="http://schemas.microsoft.com/office/drawing/2014/main" id="{45B09C56-F413-C311-72AB-01C8F7D949FA}"/>
              </a:ext>
            </a:extLst>
          </p:cNvPr>
          <p:cNvSpPr/>
          <p:nvPr/>
        </p:nvSpPr>
        <p:spPr>
          <a:xfrm>
            <a:off x="4864100" y="869664"/>
            <a:ext cx="653073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Google Shape;5629;ge3efd1aa76_0_4906">
            <a:extLst>
              <a:ext uri="{FF2B5EF4-FFF2-40B4-BE49-F238E27FC236}">
                <a16:creationId xmlns:a16="http://schemas.microsoft.com/office/drawing/2014/main" id="{826DDE4C-A57D-4D98-9EEA-CBE95B5BE71D}"/>
              </a:ext>
            </a:extLst>
          </p:cNvPr>
          <p:cNvSpPr txBox="1"/>
          <p:nvPr/>
        </p:nvSpPr>
        <p:spPr>
          <a:xfrm>
            <a:off x="6683543" y="7764360"/>
            <a:ext cx="3864000" cy="481630"/>
          </a:xfrm>
          <a:prstGeom prst="rect">
            <a:avLst/>
          </a:prstGeom>
          <a:noFill/>
          <a:ln>
            <a:noFill/>
          </a:ln>
        </p:spPr>
        <p:txBody>
          <a:bodyPr spcFirstLastPara="1" wrap="square" lIns="91425" tIns="45700" rIns="91425" bIns="45700" anchor="ctr" anchorCtr="0">
            <a:spAutoFit/>
          </a:bodyPr>
          <a:lstStyle/>
          <a:p>
            <a:pPr lvl="0" algn="ctr">
              <a:lnSpc>
                <a:spcPct val="115000"/>
              </a:lnSpc>
              <a:buClr>
                <a:srgbClr val="000000"/>
              </a:buClr>
              <a:buSzPts val="2200"/>
            </a:pPr>
            <a:r>
              <a:rPr lang="en-US" sz="2200">
                <a:solidFill>
                  <a:srgbClr val="404040"/>
                </a:solidFill>
                <a:latin typeface="Open Sans" panose="020B0606030504020204" pitchFamily="34" charset="0"/>
                <a:ea typeface="Open Sans"/>
                <a:cs typeface="Open Sans"/>
                <a:sym typeface="Open Sans"/>
              </a:rPr>
              <a:t>Dictionaries</a:t>
            </a:r>
          </a:p>
        </p:txBody>
      </p:sp>
      <p:sp>
        <p:nvSpPr>
          <p:cNvPr id="13" name="Google Shape;5631;ge3efd1aa76_0_4906">
            <a:extLst>
              <a:ext uri="{FF2B5EF4-FFF2-40B4-BE49-F238E27FC236}">
                <a16:creationId xmlns:a16="http://schemas.microsoft.com/office/drawing/2014/main" id="{AFFC9B05-5C74-8D4C-3321-D88737391A65}"/>
              </a:ext>
            </a:extLst>
          </p:cNvPr>
          <p:cNvSpPr txBox="1"/>
          <p:nvPr/>
        </p:nvSpPr>
        <p:spPr>
          <a:xfrm>
            <a:off x="4717231" y="5897102"/>
            <a:ext cx="3046500" cy="481630"/>
          </a:xfrm>
          <a:prstGeom prst="rect">
            <a:avLst/>
          </a:prstGeom>
          <a:noFill/>
          <a:ln>
            <a:noFill/>
          </a:ln>
        </p:spPr>
        <p:txBody>
          <a:bodyPr spcFirstLastPara="1" wrap="square" lIns="91425" tIns="45700" rIns="91425" bIns="45700" anchor="t" anchorCtr="0">
            <a:spAutoFit/>
          </a:bodyPr>
          <a:lstStyle/>
          <a:p>
            <a:pPr lvl="0" algn="ctr">
              <a:lnSpc>
                <a:spcPct val="115000"/>
              </a:lnSpc>
              <a:buClr>
                <a:srgbClr val="000000"/>
              </a:buClr>
              <a:buSzPts val="2200"/>
            </a:pPr>
            <a:r>
              <a:rPr lang="en-US" sz="2200">
                <a:solidFill>
                  <a:srgbClr val="404040"/>
                </a:solidFill>
                <a:latin typeface="Open Sans" panose="020B0606030504020204" pitchFamily="34" charset="0"/>
                <a:ea typeface="Open Sans"/>
                <a:cs typeface="Open Sans"/>
                <a:sym typeface="Open Sans"/>
              </a:rPr>
              <a:t>Sets</a:t>
            </a:r>
          </a:p>
        </p:txBody>
      </p:sp>
      <p:sp>
        <p:nvSpPr>
          <p:cNvPr id="14" name="Google Shape;5634;ge3efd1aa76_0_4906">
            <a:extLst>
              <a:ext uri="{FF2B5EF4-FFF2-40B4-BE49-F238E27FC236}">
                <a16:creationId xmlns:a16="http://schemas.microsoft.com/office/drawing/2014/main" id="{A429E45D-E0FA-E093-1843-797D9D4D5C29}"/>
              </a:ext>
            </a:extLst>
          </p:cNvPr>
          <p:cNvSpPr/>
          <p:nvPr/>
        </p:nvSpPr>
        <p:spPr>
          <a:xfrm>
            <a:off x="7277556" y="5243334"/>
            <a:ext cx="1158529" cy="549519"/>
          </a:xfrm>
          <a:custGeom>
            <a:avLst/>
            <a:gdLst/>
            <a:ahLst/>
            <a:cxnLst/>
            <a:rect l="l" t="t" r="r" b="b"/>
            <a:pathLst>
              <a:path w="21298" h="21600" extrusionOk="0">
                <a:moveTo>
                  <a:pt x="59" y="6917"/>
                </a:moveTo>
                <a:cubicBezTo>
                  <a:pt x="1611" y="13906"/>
                  <a:pt x="16943" y="21600"/>
                  <a:pt x="21298" y="21600"/>
                </a:cubicBezTo>
                <a:lnTo>
                  <a:pt x="21298" y="12114"/>
                </a:lnTo>
                <a:cubicBezTo>
                  <a:pt x="18842" y="12114"/>
                  <a:pt x="11199" y="13221"/>
                  <a:pt x="2180" y="0"/>
                </a:cubicBezTo>
                <a:cubicBezTo>
                  <a:pt x="1062" y="1290"/>
                  <a:pt x="-302" y="5290"/>
                  <a:pt x="59" y="6917"/>
                </a:cubicBezTo>
                <a:close/>
              </a:path>
            </a:pathLst>
          </a:custGeom>
          <a:solidFill>
            <a:srgbClr val="DADCDC"/>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5" name="Google Shape;5635;ge3efd1aa76_0_4906">
            <a:extLst>
              <a:ext uri="{FF2B5EF4-FFF2-40B4-BE49-F238E27FC236}">
                <a16:creationId xmlns:a16="http://schemas.microsoft.com/office/drawing/2014/main" id="{9B00F0D4-2C2E-7F8D-4484-39504382606A}"/>
              </a:ext>
            </a:extLst>
          </p:cNvPr>
          <p:cNvSpPr/>
          <p:nvPr/>
        </p:nvSpPr>
        <p:spPr>
          <a:xfrm>
            <a:off x="7277554" y="4572000"/>
            <a:ext cx="2242778" cy="961902"/>
          </a:xfrm>
          <a:custGeom>
            <a:avLst/>
            <a:gdLst/>
            <a:ahLst/>
            <a:cxnLst/>
            <a:rect l="l" t="t" r="r" b="b"/>
            <a:pathLst>
              <a:path w="21600" h="21600" extrusionOk="0">
                <a:moveTo>
                  <a:pt x="16847" y="0"/>
                </a:moveTo>
                <a:lnTo>
                  <a:pt x="17122" y="7099"/>
                </a:lnTo>
                <a:lnTo>
                  <a:pt x="4158" y="7099"/>
                </a:lnTo>
                <a:cubicBezTo>
                  <a:pt x="1862" y="7099"/>
                  <a:pt x="0" y="9711"/>
                  <a:pt x="0" y="12933"/>
                </a:cubicBezTo>
                <a:lnTo>
                  <a:pt x="0" y="19723"/>
                </a:lnTo>
                <a:lnTo>
                  <a:pt x="24" y="19723"/>
                </a:lnTo>
                <a:cubicBezTo>
                  <a:pt x="110" y="18557"/>
                  <a:pt x="441" y="17493"/>
                  <a:pt x="944" y="16635"/>
                </a:cubicBezTo>
                <a:cubicBezTo>
                  <a:pt x="1706" y="15332"/>
                  <a:pt x="2863" y="14501"/>
                  <a:pt x="4158" y="14501"/>
                </a:cubicBezTo>
                <a:lnTo>
                  <a:pt x="17122" y="14501"/>
                </a:lnTo>
                <a:lnTo>
                  <a:pt x="16959" y="21600"/>
                </a:lnTo>
                <a:lnTo>
                  <a:pt x="21600" y="10800"/>
                </a:lnTo>
                <a:cubicBezTo>
                  <a:pt x="21600" y="10800"/>
                  <a:pt x="16847" y="0"/>
                  <a:pt x="16847" y="0"/>
                </a:cubicBezTo>
                <a:close/>
              </a:path>
            </a:pathLst>
          </a:custGeom>
          <a:solidFill>
            <a:srgbClr val="EF6461"/>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6" name="Google Shape;5636;ge3efd1aa76_0_4906">
            <a:extLst>
              <a:ext uri="{FF2B5EF4-FFF2-40B4-BE49-F238E27FC236}">
                <a16:creationId xmlns:a16="http://schemas.microsoft.com/office/drawing/2014/main" id="{13A6D65F-44B7-8CA7-1CA7-5B4CB9942808}"/>
              </a:ext>
            </a:extLst>
          </p:cNvPr>
          <p:cNvSpPr/>
          <p:nvPr/>
        </p:nvSpPr>
        <p:spPr>
          <a:xfrm>
            <a:off x="8091725" y="5386170"/>
            <a:ext cx="310836" cy="428963"/>
          </a:xfrm>
          <a:custGeom>
            <a:avLst/>
            <a:gdLst/>
            <a:ahLst/>
            <a:cxnLst/>
            <a:rect l="l" t="t" r="r" b="b"/>
            <a:pathLst>
              <a:path w="21600" h="21600" extrusionOk="0">
                <a:moveTo>
                  <a:pt x="8385" y="21600"/>
                </a:moveTo>
                <a:cubicBezTo>
                  <a:pt x="15681" y="21600"/>
                  <a:pt x="21600" y="11930"/>
                  <a:pt x="21600" y="0"/>
                </a:cubicBezTo>
                <a:lnTo>
                  <a:pt x="4833" y="0"/>
                </a:lnTo>
                <a:cubicBezTo>
                  <a:pt x="4833" y="6728"/>
                  <a:pt x="2948" y="12736"/>
                  <a:pt x="0" y="16698"/>
                </a:cubicBezTo>
                <a:cubicBezTo>
                  <a:pt x="2281" y="19762"/>
                  <a:pt x="5201" y="21600"/>
                  <a:pt x="8385" y="21600"/>
                </a:cubicBezTo>
                <a:close/>
              </a:path>
            </a:pathLst>
          </a:custGeom>
          <a:solidFill>
            <a:srgbClr val="ECECEC"/>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7" name="Google Shape;5637;ge3efd1aa76_0_4906">
            <a:extLst>
              <a:ext uri="{FF2B5EF4-FFF2-40B4-BE49-F238E27FC236}">
                <a16:creationId xmlns:a16="http://schemas.microsoft.com/office/drawing/2014/main" id="{5BDDBECC-74F3-8F8F-E7FF-26C8EFF0FA72}"/>
              </a:ext>
            </a:extLst>
          </p:cNvPr>
          <p:cNvSpPr/>
          <p:nvPr/>
        </p:nvSpPr>
        <p:spPr>
          <a:xfrm>
            <a:off x="7363257" y="3572142"/>
            <a:ext cx="961902" cy="2242778"/>
          </a:xfrm>
          <a:custGeom>
            <a:avLst/>
            <a:gdLst/>
            <a:ahLst/>
            <a:cxnLst/>
            <a:rect l="l" t="t" r="r" b="b"/>
            <a:pathLst>
              <a:path w="21600" h="21600" extrusionOk="0">
                <a:moveTo>
                  <a:pt x="0" y="4753"/>
                </a:moveTo>
                <a:lnTo>
                  <a:pt x="7098" y="4479"/>
                </a:lnTo>
                <a:lnTo>
                  <a:pt x="7098" y="17442"/>
                </a:lnTo>
                <a:cubicBezTo>
                  <a:pt x="7098" y="19738"/>
                  <a:pt x="9711" y="21600"/>
                  <a:pt x="12933" y="21600"/>
                </a:cubicBezTo>
                <a:lnTo>
                  <a:pt x="19723" y="21600"/>
                </a:lnTo>
                <a:lnTo>
                  <a:pt x="19723" y="21576"/>
                </a:lnTo>
                <a:cubicBezTo>
                  <a:pt x="18557" y="21490"/>
                  <a:pt x="17493" y="21159"/>
                  <a:pt x="16635" y="20656"/>
                </a:cubicBezTo>
                <a:cubicBezTo>
                  <a:pt x="15332" y="19893"/>
                  <a:pt x="14501" y="18737"/>
                  <a:pt x="14501" y="17442"/>
                </a:cubicBezTo>
                <a:lnTo>
                  <a:pt x="14501" y="4479"/>
                </a:lnTo>
                <a:lnTo>
                  <a:pt x="21600" y="4641"/>
                </a:lnTo>
                <a:lnTo>
                  <a:pt x="10800" y="0"/>
                </a:lnTo>
                <a:cubicBezTo>
                  <a:pt x="10800" y="0"/>
                  <a:pt x="0" y="4753"/>
                  <a:pt x="0" y="4753"/>
                </a:cubicBezTo>
                <a:close/>
              </a:path>
            </a:pathLst>
          </a:custGeom>
          <a:solidFill>
            <a:srgbClr val="E4B363"/>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21" name="Google Shape;5638;ge3efd1aa76_0_4906">
            <a:extLst>
              <a:ext uri="{FF2B5EF4-FFF2-40B4-BE49-F238E27FC236}">
                <a16:creationId xmlns:a16="http://schemas.microsoft.com/office/drawing/2014/main" id="{D49DB574-5CD9-1F24-004F-ECB985867DD3}"/>
              </a:ext>
            </a:extLst>
          </p:cNvPr>
          <p:cNvSpPr/>
          <p:nvPr/>
        </p:nvSpPr>
        <p:spPr>
          <a:xfrm>
            <a:off x="8663073" y="5600426"/>
            <a:ext cx="428963" cy="310896"/>
          </a:xfrm>
          <a:custGeom>
            <a:avLst/>
            <a:gdLst/>
            <a:ahLst/>
            <a:cxnLst/>
            <a:rect l="l" t="t" r="r" b="b"/>
            <a:pathLst>
              <a:path w="21600" h="21600" extrusionOk="0">
                <a:moveTo>
                  <a:pt x="21600" y="13217"/>
                </a:moveTo>
                <a:cubicBezTo>
                  <a:pt x="21600" y="5919"/>
                  <a:pt x="11930" y="0"/>
                  <a:pt x="0" y="0"/>
                </a:cubicBezTo>
                <a:lnTo>
                  <a:pt x="0" y="16769"/>
                </a:lnTo>
                <a:cubicBezTo>
                  <a:pt x="6729" y="16769"/>
                  <a:pt x="12736" y="18651"/>
                  <a:pt x="16698" y="21600"/>
                </a:cubicBezTo>
                <a:cubicBezTo>
                  <a:pt x="19761" y="19321"/>
                  <a:pt x="21600" y="16401"/>
                  <a:pt x="21600" y="13217"/>
                </a:cubicBezTo>
                <a:close/>
              </a:path>
            </a:pathLst>
          </a:custGeom>
          <a:solidFill>
            <a:srgbClr val="DADCDC"/>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26" name="Google Shape;5639;ge3efd1aa76_0_4906">
            <a:extLst>
              <a:ext uri="{FF2B5EF4-FFF2-40B4-BE49-F238E27FC236}">
                <a16:creationId xmlns:a16="http://schemas.microsoft.com/office/drawing/2014/main" id="{83B7997B-A5D5-B062-EA42-E03292398D59}"/>
              </a:ext>
            </a:extLst>
          </p:cNvPr>
          <p:cNvSpPr/>
          <p:nvPr/>
        </p:nvSpPr>
        <p:spPr>
          <a:xfrm>
            <a:off x="6849046" y="5671844"/>
            <a:ext cx="2242778" cy="961902"/>
          </a:xfrm>
          <a:custGeom>
            <a:avLst/>
            <a:gdLst/>
            <a:ahLst/>
            <a:cxnLst/>
            <a:rect l="l" t="t" r="r" b="b"/>
            <a:pathLst>
              <a:path w="21600" h="21600" extrusionOk="0">
                <a:moveTo>
                  <a:pt x="4753" y="21600"/>
                </a:moveTo>
                <a:lnTo>
                  <a:pt x="4478" y="14501"/>
                </a:lnTo>
                <a:lnTo>
                  <a:pt x="17442" y="14501"/>
                </a:lnTo>
                <a:cubicBezTo>
                  <a:pt x="19738" y="14501"/>
                  <a:pt x="21600" y="11889"/>
                  <a:pt x="21600" y="8667"/>
                </a:cubicBezTo>
                <a:lnTo>
                  <a:pt x="21600" y="1877"/>
                </a:lnTo>
                <a:lnTo>
                  <a:pt x="21576" y="1877"/>
                </a:lnTo>
                <a:cubicBezTo>
                  <a:pt x="21489" y="3043"/>
                  <a:pt x="21159" y="4107"/>
                  <a:pt x="20656" y="4965"/>
                </a:cubicBezTo>
                <a:cubicBezTo>
                  <a:pt x="19893" y="6268"/>
                  <a:pt x="18737" y="7099"/>
                  <a:pt x="17442" y="7099"/>
                </a:cubicBezTo>
                <a:lnTo>
                  <a:pt x="4478" y="7099"/>
                </a:lnTo>
                <a:lnTo>
                  <a:pt x="4641" y="0"/>
                </a:lnTo>
                <a:lnTo>
                  <a:pt x="0" y="10800"/>
                </a:lnTo>
                <a:cubicBezTo>
                  <a:pt x="0" y="10800"/>
                  <a:pt x="4753" y="21600"/>
                  <a:pt x="4753" y="21600"/>
                </a:cubicBezTo>
                <a:close/>
              </a:path>
            </a:pathLst>
          </a:custGeom>
          <a:solidFill>
            <a:srgbClr val="74D2DC"/>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27" name="Google Shape;5640;ge3efd1aa76_0_4906">
            <a:extLst>
              <a:ext uri="{FF2B5EF4-FFF2-40B4-BE49-F238E27FC236}">
                <a16:creationId xmlns:a16="http://schemas.microsoft.com/office/drawing/2014/main" id="{B7F6D7DA-2295-32FB-6E97-C00D6585F4EA}"/>
              </a:ext>
            </a:extLst>
          </p:cNvPr>
          <p:cNvSpPr/>
          <p:nvPr/>
        </p:nvSpPr>
        <p:spPr>
          <a:xfrm>
            <a:off x="8091728" y="5386170"/>
            <a:ext cx="961902" cy="2242778"/>
          </a:xfrm>
          <a:custGeom>
            <a:avLst/>
            <a:gdLst/>
            <a:ahLst/>
            <a:cxnLst/>
            <a:rect l="l" t="t" r="r" b="b"/>
            <a:pathLst>
              <a:path w="21600" h="21600" extrusionOk="0">
                <a:moveTo>
                  <a:pt x="21600" y="16847"/>
                </a:moveTo>
                <a:lnTo>
                  <a:pt x="14502" y="17122"/>
                </a:lnTo>
                <a:lnTo>
                  <a:pt x="14502" y="4158"/>
                </a:lnTo>
                <a:cubicBezTo>
                  <a:pt x="14502" y="1862"/>
                  <a:pt x="11889" y="0"/>
                  <a:pt x="8667" y="0"/>
                </a:cubicBezTo>
                <a:lnTo>
                  <a:pt x="1877" y="0"/>
                </a:lnTo>
                <a:lnTo>
                  <a:pt x="1877" y="24"/>
                </a:lnTo>
                <a:cubicBezTo>
                  <a:pt x="3043" y="110"/>
                  <a:pt x="4107" y="441"/>
                  <a:pt x="4965" y="944"/>
                </a:cubicBezTo>
                <a:cubicBezTo>
                  <a:pt x="6268" y="1707"/>
                  <a:pt x="7099" y="2863"/>
                  <a:pt x="7099" y="4158"/>
                </a:cubicBezTo>
                <a:lnTo>
                  <a:pt x="7099" y="17122"/>
                </a:lnTo>
                <a:lnTo>
                  <a:pt x="0" y="16959"/>
                </a:lnTo>
                <a:lnTo>
                  <a:pt x="10800" y="21600"/>
                </a:lnTo>
                <a:cubicBezTo>
                  <a:pt x="10800" y="21600"/>
                  <a:pt x="21600" y="16847"/>
                  <a:pt x="21600" y="16847"/>
                </a:cubicBezTo>
                <a:close/>
              </a:path>
            </a:pathLst>
          </a:custGeom>
          <a:solidFill>
            <a:srgbClr val="8BAA4F"/>
          </a:solidFill>
          <a:ln>
            <a:noFill/>
          </a:ln>
        </p:spPr>
        <p:txBody>
          <a:bodyPr spcFirstLastPara="1" wrap="square" lIns="25400" tIns="25400" rIns="25400" bIns="254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28" name="Google Shape;5631;ge3efd1aa76_0_4906">
            <a:extLst>
              <a:ext uri="{FF2B5EF4-FFF2-40B4-BE49-F238E27FC236}">
                <a16:creationId xmlns:a16="http://schemas.microsoft.com/office/drawing/2014/main" id="{10BAC6B1-6751-C0C1-BD04-7C513B824A72}"/>
              </a:ext>
            </a:extLst>
          </p:cNvPr>
          <p:cNvSpPr txBox="1"/>
          <p:nvPr/>
        </p:nvSpPr>
        <p:spPr>
          <a:xfrm>
            <a:off x="6320958" y="3050742"/>
            <a:ext cx="3046500" cy="481630"/>
          </a:xfrm>
          <a:prstGeom prst="rect">
            <a:avLst/>
          </a:prstGeom>
          <a:noFill/>
          <a:ln>
            <a:noFill/>
          </a:ln>
        </p:spPr>
        <p:txBody>
          <a:bodyPr spcFirstLastPara="1" wrap="square" lIns="91425" tIns="45700" rIns="91425" bIns="45700" anchor="t" anchorCtr="0">
            <a:spAutoFit/>
          </a:bodyPr>
          <a:lstStyle/>
          <a:p>
            <a:pPr lvl="0" algn="ctr">
              <a:lnSpc>
                <a:spcPct val="115000"/>
              </a:lnSpc>
              <a:buClr>
                <a:srgbClr val="000000"/>
              </a:buClr>
              <a:buSzPts val="2200"/>
            </a:pPr>
            <a:r>
              <a:rPr lang="en-US" sz="2200">
                <a:solidFill>
                  <a:srgbClr val="404040"/>
                </a:solidFill>
                <a:latin typeface="Open Sans" panose="020B0606030504020204" pitchFamily="34" charset="0"/>
                <a:ea typeface="Open Sans"/>
                <a:cs typeface="Open Sans"/>
                <a:sym typeface="Open Sans"/>
              </a:rPr>
              <a:t>Lists</a:t>
            </a:r>
          </a:p>
        </p:txBody>
      </p:sp>
      <p:sp>
        <p:nvSpPr>
          <p:cNvPr id="29" name="Google Shape;5631;ge3efd1aa76_0_4906">
            <a:extLst>
              <a:ext uri="{FF2B5EF4-FFF2-40B4-BE49-F238E27FC236}">
                <a16:creationId xmlns:a16="http://schemas.microsoft.com/office/drawing/2014/main" id="{F0BEE380-1789-9B28-D97D-A4B3646D5E2A}"/>
              </a:ext>
            </a:extLst>
          </p:cNvPr>
          <p:cNvSpPr txBox="1"/>
          <p:nvPr/>
        </p:nvSpPr>
        <p:spPr>
          <a:xfrm>
            <a:off x="8663073" y="4794568"/>
            <a:ext cx="3046500" cy="481630"/>
          </a:xfrm>
          <a:prstGeom prst="rect">
            <a:avLst/>
          </a:prstGeom>
          <a:noFill/>
          <a:ln>
            <a:noFill/>
          </a:ln>
        </p:spPr>
        <p:txBody>
          <a:bodyPr spcFirstLastPara="1" wrap="square" lIns="91425" tIns="45700" rIns="91425" bIns="45700" anchor="t" anchorCtr="0">
            <a:spAutoFit/>
          </a:bodyPr>
          <a:lstStyle/>
          <a:p>
            <a:pPr lvl="0" algn="ctr">
              <a:lnSpc>
                <a:spcPct val="115000"/>
              </a:lnSpc>
              <a:buClr>
                <a:srgbClr val="000000"/>
              </a:buClr>
              <a:buSzPts val="2200"/>
            </a:pPr>
            <a:r>
              <a:rPr lang="en-US" sz="2200">
                <a:solidFill>
                  <a:srgbClr val="404040"/>
                </a:solidFill>
                <a:latin typeface="Open Sans" panose="020B0606030504020204" pitchFamily="34" charset="0"/>
                <a:ea typeface="Open Sans"/>
                <a:cs typeface="Open Sans"/>
                <a:sym typeface="Open Sans"/>
              </a:rPr>
              <a:t>Tuples</a:t>
            </a:r>
          </a:p>
        </p:txBody>
      </p:sp>
    </p:spTree>
    <p:custDataLst>
      <p:tags r:id="rId1"/>
    </p:custDataLst>
    <p:extLst>
      <p:ext uri="{BB962C8B-B14F-4D97-AF65-F5344CB8AC3E}">
        <p14:creationId xmlns:p14="http://schemas.microsoft.com/office/powerpoint/2010/main" val="41384967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8"/>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Break: Example</a:t>
            </a:r>
            <a:endParaRPr sz="2800"/>
          </a:p>
        </p:txBody>
      </p:sp>
      <p:sp>
        <p:nvSpPr>
          <p:cNvPr id="743" name="Google Shape;743;p78"/>
          <p:cNvSpPr/>
          <p:nvPr/>
        </p:nvSpPr>
        <p:spPr>
          <a:xfrm>
            <a:off x="6413500" y="816324"/>
            <a:ext cx="34390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5" name="BlueCodebox_Section">
            <a:extLst>
              <a:ext uri="{FF2B5EF4-FFF2-40B4-BE49-F238E27FC236}">
                <a16:creationId xmlns:a16="http://schemas.microsoft.com/office/drawing/2014/main" id="{FFFEEE94-0C49-096B-ED7A-3D0DEAF0F015}"/>
              </a:ext>
            </a:extLst>
          </p:cNvPr>
          <p:cNvGrpSpPr/>
          <p:nvPr/>
        </p:nvGrpSpPr>
        <p:grpSpPr>
          <a:xfrm>
            <a:off x="2971573" y="2372192"/>
            <a:ext cx="11137900" cy="4679019"/>
            <a:chOff x="3147305" y="2395185"/>
            <a:chExt cx="10226085" cy="4645206"/>
          </a:xfrm>
        </p:grpSpPr>
        <p:grpSp>
          <p:nvGrpSpPr>
            <p:cNvPr id="9" name="BlueCodebox_BG">
              <a:extLst>
                <a:ext uri="{FF2B5EF4-FFF2-40B4-BE49-F238E27FC236}">
                  <a16:creationId xmlns:a16="http://schemas.microsoft.com/office/drawing/2014/main" id="{EA467292-2F92-56E6-D287-33CC1959A642}"/>
                </a:ext>
              </a:extLst>
            </p:cNvPr>
            <p:cNvGrpSpPr/>
            <p:nvPr/>
          </p:nvGrpSpPr>
          <p:grpSpPr>
            <a:xfrm>
              <a:off x="3147305" y="2395185"/>
              <a:ext cx="10226085" cy="4645206"/>
              <a:chOff x="3223425" y="2776099"/>
              <a:chExt cx="8459700" cy="4208376"/>
            </a:xfrm>
          </p:grpSpPr>
          <p:sp>
            <p:nvSpPr>
              <p:cNvPr id="11" name="Google Shape;960;g6d2a1fd03f_0_289">
                <a:extLst>
                  <a:ext uri="{FF2B5EF4-FFF2-40B4-BE49-F238E27FC236}">
                    <a16:creationId xmlns:a16="http://schemas.microsoft.com/office/drawing/2014/main" id="{61F19385-179D-8060-1981-30FC591405E9}"/>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961;g6d2a1fd03f_0_289">
                <a:extLst>
                  <a:ext uri="{FF2B5EF4-FFF2-40B4-BE49-F238E27FC236}">
                    <a16:creationId xmlns:a16="http://schemas.microsoft.com/office/drawing/2014/main" id="{360D16D8-8A9F-854B-EAFE-A79424745156}"/>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62;g6d2a1fd03f_0_289">
                <a:extLst>
                  <a:ext uri="{FF2B5EF4-FFF2-40B4-BE49-F238E27FC236}">
                    <a16:creationId xmlns:a16="http://schemas.microsoft.com/office/drawing/2014/main" id="{EEACBF44-6245-585B-93F6-363CCEF5A088}"/>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Code">
              <a:extLst>
                <a:ext uri="{FF2B5EF4-FFF2-40B4-BE49-F238E27FC236}">
                  <a16:creationId xmlns:a16="http://schemas.microsoft.com/office/drawing/2014/main" id="{77608EAF-47F8-4E85-D6F6-5BF77369B393}"/>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Use of break statement inside the loop</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for </a:t>
              </a:r>
              <a:r>
                <a:rPr lang="en-US" sz="1700" b="0" i="0" u="none" strike="noStrike" cap="none" err="1">
                  <a:latin typeface="Courier New"/>
                  <a:ea typeface="Courier New"/>
                  <a:cs typeface="Courier New"/>
                  <a:sym typeface="Courier New"/>
                </a:rPr>
                <a:t>i</a:t>
              </a:r>
              <a:r>
                <a:rPr lang="en-US" sz="1700" b="0" i="0" u="none" strike="noStrike" cap="none">
                  <a:latin typeface="Courier New"/>
                  <a:ea typeface="Courier New"/>
                  <a:cs typeface="Courier New"/>
                  <a:sym typeface="Courier New"/>
                </a:rPr>
                <a:t> in "Hello string":</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if </a:t>
              </a:r>
              <a:r>
                <a:rPr lang="en-US" sz="1700" b="0" i="0" u="none" strike="noStrike" cap="none" err="1">
                  <a:latin typeface="Courier New"/>
                  <a:ea typeface="Courier New"/>
                  <a:cs typeface="Courier New"/>
                  <a:sym typeface="Courier New"/>
                </a:rPr>
                <a:t>i</a:t>
              </a:r>
              <a:r>
                <a:rPr lang="en-US" sz="1700" b="0" i="0" u="none" strike="noStrike" cap="none">
                  <a:latin typeface="Courier New"/>
                  <a:ea typeface="Courier New"/>
                  <a:cs typeface="Courier New"/>
                  <a:sym typeface="Courier New"/>
                </a:rPr>
                <a:t> == "l":</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break</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print(</a:t>
              </a:r>
              <a:r>
                <a:rPr lang="en-US" sz="1700" b="0" i="0" u="none" strike="noStrike" cap="none" err="1">
                  <a:latin typeface="Courier New"/>
                  <a:ea typeface="Courier New"/>
                  <a:cs typeface="Courier New"/>
                  <a:sym typeface="Courier New"/>
                </a:rPr>
                <a:t>i</a:t>
              </a:r>
              <a:r>
                <a:rPr lang="en-US" sz="1700" b="0" i="0" u="none" strike="noStrike" cap="none">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print("End of Loop")</a:t>
              </a: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79"/>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Loop Control Statements: Continue</a:t>
            </a:r>
            <a:endParaRPr sz="2800"/>
          </a:p>
        </p:txBody>
      </p:sp>
      <p:sp>
        <p:nvSpPr>
          <p:cNvPr id="750" name="Google Shape;750;p79"/>
          <p:cNvSpPr/>
          <p:nvPr/>
        </p:nvSpPr>
        <p:spPr>
          <a:xfrm>
            <a:off x="8549835" y="2571427"/>
            <a:ext cx="5891488" cy="4244210"/>
          </a:xfrm>
          <a:prstGeom prst="roundRect">
            <a:avLst>
              <a:gd name="adj" fmla="val 3356"/>
            </a:avLst>
          </a:prstGeom>
          <a:no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marL="338671" indent="-338671">
              <a:lnSpc>
                <a:spcPct val="115000"/>
              </a:lnSpc>
              <a:buClr>
                <a:srgbClr val="000000"/>
              </a:buClr>
              <a:buSzPts val="1200"/>
              <a:buFont typeface="Arial"/>
              <a:buChar char="•"/>
            </a:pPr>
            <a:r>
              <a:rPr lang="en" sz="2200">
                <a:solidFill>
                  <a:srgbClr val="404040"/>
                </a:solidFill>
                <a:latin typeface="Open Sans" pitchFamily="2" charset="0"/>
                <a:ea typeface="Open Sans"/>
                <a:cs typeface="Open Sans"/>
                <a:sym typeface="Open Sans"/>
              </a:rPr>
              <a:t>The </a:t>
            </a:r>
            <a:r>
              <a:rPr lang="en" sz="2200" b="1">
                <a:solidFill>
                  <a:srgbClr val="404040"/>
                </a:solidFill>
                <a:latin typeface="Open Sans" pitchFamily="2" charset="0"/>
                <a:ea typeface="Open Sans"/>
                <a:cs typeface="Open Sans"/>
                <a:sym typeface="Open Sans"/>
              </a:rPr>
              <a:t>continue</a:t>
            </a:r>
            <a:r>
              <a:rPr lang="en" sz="2200">
                <a:solidFill>
                  <a:srgbClr val="404040"/>
                </a:solidFill>
                <a:latin typeface="Open Sans" pitchFamily="2" charset="0"/>
                <a:ea typeface="Open Sans"/>
                <a:cs typeface="Open Sans"/>
                <a:sym typeface="Open Sans"/>
              </a:rPr>
              <a:t> statement skips the current iteration and proceeds with the next one.</a:t>
            </a:r>
            <a:endParaRPr sz="2200">
              <a:solidFill>
                <a:srgbClr val="404040"/>
              </a:solidFill>
              <a:latin typeface="Open Sans" pitchFamily="2" charset="0"/>
            </a:endParaRPr>
          </a:p>
          <a:p>
            <a:pPr marL="338671" indent="-338671">
              <a:lnSpc>
                <a:spcPct val="115000"/>
              </a:lnSpc>
              <a:buClr>
                <a:srgbClr val="000000"/>
              </a:buClr>
              <a:buSzPts val="1200"/>
              <a:buFont typeface="Arial"/>
              <a:buChar char="•"/>
            </a:pPr>
            <a:r>
              <a:rPr lang="en" sz="2200">
                <a:solidFill>
                  <a:srgbClr val="404040"/>
                </a:solidFill>
                <a:latin typeface="Open Sans" pitchFamily="2" charset="0"/>
                <a:ea typeface="Open Sans"/>
                <a:cs typeface="Open Sans"/>
                <a:sym typeface="Open Sans"/>
              </a:rPr>
              <a:t>It does not terminate the loop but moves control to the next iteration.</a:t>
            </a:r>
            <a:endParaRPr sz="2200">
              <a:solidFill>
                <a:srgbClr val="404040"/>
              </a:solidFill>
              <a:latin typeface="Open Sans" pitchFamily="2" charset="0"/>
              <a:ea typeface="Calibri"/>
              <a:cs typeface="Calibri"/>
              <a:sym typeface="Calibri"/>
            </a:endParaRPr>
          </a:p>
          <a:p>
            <a:pPr marL="338671" indent="-338671">
              <a:lnSpc>
                <a:spcPct val="115000"/>
              </a:lnSpc>
              <a:buClr>
                <a:srgbClr val="000000"/>
              </a:buClr>
              <a:buSzPts val="1200"/>
              <a:buFont typeface="Arial"/>
              <a:buChar char="•"/>
            </a:pPr>
            <a:r>
              <a:rPr lang="en" sz="2200">
                <a:solidFill>
                  <a:srgbClr val="404040"/>
                </a:solidFill>
                <a:latin typeface="Open Sans" pitchFamily="2" charset="0"/>
                <a:ea typeface="Open Sans"/>
                <a:cs typeface="Open Sans"/>
                <a:sym typeface="Open Sans"/>
              </a:rPr>
              <a:t>As a result, the optional </a:t>
            </a:r>
            <a:r>
              <a:rPr lang="en" sz="2200" b="1">
                <a:solidFill>
                  <a:srgbClr val="404040"/>
                </a:solidFill>
                <a:latin typeface="Open Sans" pitchFamily="2" charset="0"/>
                <a:ea typeface="Open Sans"/>
                <a:cs typeface="Open Sans"/>
                <a:sym typeface="Open Sans"/>
              </a:rPr>
              <a:t>else</a:t>
            </a:r>
            <a:r>
              <a:rPr lang="en" sz="2200">
                <a:solidFill>
                  <a:srgbClr val="404040"/>
                </a:solidFill>
                <a:latin typeface="Open Sans" pitchFamily="2" charset="0"/>
                <a:ea typeface="Open Sans"/>
                <a:cs typeface="Open Sans"/>
                <a:sym typeface="Open Sans"/>
              </a:rPr>
              <a:t> block of the loop still executes.</a:t>
            </a:r>
            <a:endParaRPr sz="2200">
              <a:solidFill>
                <a:srgbClr val="404040"/>
              </a:solidFill>
              <a:latin typeface="Open Sans" pitchFamily="2" charset="0"/>
              <a:ea typeface="Calibri"/>
              <a:cs typeface="Calibri"/>
              <a:sym typeface="Calibri"/>
            </a:endParaRPr>
          </a:p>
        </p:txBody>
      </p:sp>
      <p:grpSp>
        <p:nvGrpSpPr>
          <p:cNvPr id="751" name="Google Shape;751;p79"/>
          <p:cNvGrpSpPr/>
          <p:nvPr/>
        </p:nvGrpSpPr>
        <p:grpSpPr>
          <a:xfrm>
            <a:off x="2373090" y="2922106"/>
            <a:ext cx="4651819" cy="3542853"/>
            <a:chOff x="4911281" y="3363688"/>
            <a:chExt cx="6433437" cy="3542854"/>
          </a:xfrm>
        </p:grpSpPr>
        <p:grpSp>
          <p:nvGrpSpPr>
            <p:cNvPr id="752" name="Google Shape;752;p79"/>
            <p:cNvGrpSpPr/>
            <p:nvPr/>
          </p:nvGrpSpPr>
          <p:grpSpPr>
            <a:xfrm>
              <a:off x="4911281" y="3363688"/>
              <a:ext cx="6433437" cy="3542854"/>
              <a:chOff x="5980308" y="3604013"/>
              <a:chExt cx="4295383" cy="3542854"/>
            </a:xfrm>
          </p:grpSpPr>
          <p:grpSp>
            <p:nvGrpSpPr>
              <p:cNvPr id="753" name="Google Shape;753;p79"/>
              <p:cNvGrpSpPr/>
              <p:nvPr/>
            </p:nvGrpSpPr>
            <p:grpSpPr>
              <a:xfrm>
                <a:off x="5980308" y="3604013"/>
                <a:ext cx="4295383" cy="3542854"/>
                <a:chOff x="6047496" y="3603132"/>
                <a:chExt cx="4295383" cy="2383168"/>
              </a:xfrm>
            </p:grpSpPr>
            <p:sp>
              <p:nvSpPr>
                <p:cNvPr id="754" name="Google Shape;754;p79"/>
                <p:cNvSpPr/>
                <p:nvPr/>
              </p:nvSpPr>
              <p:spPr>
                <a:xfrm>
                  <a:off x="6534282" y="3838411"/>
                  <a:ext cx="3808597" cy="2147889"/>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755" name="Google Shape;755;p79"/>
                <p:cNvSpPr/>
                <p:nvPr/>
              </p:nvSpPr>
              <p:spPr>
                <a:xfrm>
                  <a:off x="6047496" y="3603132"/>
                  <a:ext cx="2937753" cy="476726"/>
                </a:xfrm>
                <a:prstGeom prst="roundRect">
                  <a:avLst>
                    <a:gd name="adj" fmla="val 16667"/>
                  </a:avLst>
                </a:prstGeom>
                <a:solidFill>
                  <a:srgbClr val="2E75B5"/>
                </a:solidFill>
                <a:ln>
                  <a:noFill/>
                </a:ln>
              </p:spPr>
              <p:txBody>
                <a:bodyPr spcFirstLastPara="1" wrap="square" lIns="91422" tIns="45689" rIns="91422" bIns="45689" anchor="ctr" anchorCtr="0">
                  <a:noAutofit/>
                </a:bodyPr>
                <a:lstStyle/>
                <a:p>
                  <a:pPr algn="ctr">
                    <a:buClr>
                      <a:schemeClr val="lt1"/>
                    </a:buClr>
                    <a:buSzPts val="1200"/>
                  </a:pPr>
                  <a:r>
                    <a:rPr lang="en" sz="2200">
                      <a:solidFill>
                        <a:schemeClr val="lt1"/>
                      </a:solidFill>
                      <a:latin typeface="Open Sans"/>
                      <a:ea typeface="Open Sans"/>
                      <a:cs typeface="Open Sans"/>
                      <a:sym typeface="Open Sans"/>
                    </a:rPr>
                    <a:t>Syntax</a:t>
                  </a:r>
                  <a:endParaRPr sz="2200">
                    <a:solidFill>
                      <a:schemeClr val="dk1"/>
                    </a:solidFill>
                    <a:latin typeface="Calibri"/>
                    <a:ea typeface="Calibri"/>
                    <a:cs typeface="Calibri"/>
                    <a:sym typeface="Calibri"/>
                  </a:endParaRPr>
                </a:p>
              </p:txBody>
            </p:sp>
          </p:grpSp>
          <p:sp>
            <p:nvSpPr>
              <p:cNvPr id="756" name="Google Shape;756;p79"/>
              <p:cNvSpPr txBox="1"/>
              <p:nvPr/>
            </p:nvSpPr>
            <p:spPr>
              <a:xfrm>
                <a:off x="6977063" y="4257014"/>
                <a:ext cx="2404683" cy="420502"/>
              </a:xfrm>
              <a:prstGeom prst="rect">
                <a:avLst/>
              </a:prstGeom>
              <a:noFill/>
              <a:ln>
                <a:noFill/>
              </a:ln>
            </p:spPr>
            <p:txBody>
              <a:bodyPr spcFirstLastPara="1" wrap="square" lIns="91422" tIns="45689" rIns="91422" bIns="45689" anchor="t" anchorCtr="0">
                <a:spAutoFit/>
              </a:bodyPr>
              <a:lstStyle/>
              <a:p>
                <a:pPr>
                  <a:buClr>
                    <a:schemeClr val="dk1"/>
                  </a:buClr>
                  <a:buSzPts val="1200"/>
                </a:pPr>
                <a:endParaRPr sz="2133">
                  <a:solidFill>
                    <a:srgbClr val="3F3F3F"/>
                  </a:solidFill>
                  <a:latin typeface="Open Sans"/>
                  <a:ea typeface="Open Sans"/>
                  <a:cs typeface="Open Sans"/>
                  <a:sym typeface="Open Sans"/>
                </a:endParaRPr>
              </a:p>
            </p:txBody>
          </p:sp>
        </p:grpSp>
        <p:sp>
          <p:nvSpPr>
            <p:cNvPr id="757" name="Google Shape;757;p79"/>
            <p:cNvSpPr txBox="1"/>
            <p:nvPr/>
          </p:nvSpPr>
          <p:spPr>
            <a:xfrm>
              <a:off x="6163870" y="4655548"/>
              <a:ext cx="4082240" cy="481608"/>
            </a:xfrm>
            <a:prstGeom prst="rect">
              <a:avLst/>
            </a:prstGeom>
            <a:noFill/>
            <a:ln>
              <a:noFill/>
            </a:ln>
          </p:spPr>
          <p:txBody>
            <a:bodyPr spcFirstLastPara="1" wrap="square" lIns="91422" tIns="45689" rIns="91422" bIns="45689" anchor="t" anchorCtr="0">
              <a:spAutoFit/>
            </a:bodyPr>
            <a:lstStyle/>
            <a:p>
              <a:pPr>
                <a:lnSpc>
                  <a:spcPct val="115000"/>
                </a:lnSpc>
                <a:buClr>
                  <a:srgbClr val="000000"/>
                </a:buClr>
                <a:buSzPts val="1200"/>
              </a:pPr>
              <a:r>
                <a:rPr lang="en" sz="2200">
                  <a:solidFill>
                    <a:srgbClr val="404040"/>
                  </a:solidFill>
                  <a:latin typeface="Open Sans" pitchFamily="2" charset="0"/>
                  <a:ea typeface="Open Sans"/>
                  <a:cs typeface="Open Sans"/>
                  <a:sym typeface="Open Sans"/>
                </a:rPr>
                <a:t>continue</a:t>
              </a:r>
              <a:endParaRPr sz="2200">
                <a:solidFill>
                  <a:srgbClr val="404040"/>
                </a:solidFill>
                <a:latin typeface="Open Sans" pitchFamily="2" charset="0"/>
                <a:ea typeface="Calibri"/>
                <a:cs typeface="Calibri"/>
                <a:sym typeface="Calibri"/>
              </a:endParaRPr>
            </a:p>
          </p:txBody>
        </p:sp>
      </p:grpSp>
      <p:sp>
        <p:nvSpPr>
          <p:cNvPr id="758" name="Google Shape;758;p79"/>
          <p:cNvSpPr/>
          <p:nvPr/>
        </p:nvSpPr>
        <p:spPr>
          <a:xfrm>
            <a:off x="4114800" y="816324"/>
            <a:ext cx="802092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
        <p:nvSpPr>
          <p:cNvPr id="3" name="Brandline_LVC">
            <a:extLst>
              <a:ext uri="{FF2B5EF4-FFF2-40B4-BE49-F238E27FC236}">
                <a16:creationId xmlns:a16="http://schemas.microsoft.com/office/drawing/2014/main" id="{62C43573-2771-FAA8-0F4B-B88F4389A7D1}"/>
              </a:ext>
            </a:extLst>
          </p:cNvPr>
          <p:cNvSpPr/>
          <p:nvPr/>
        </p:nvSpPr>
        <p:spPr>
          <a:xfrm>
            <a:off x="4051300" y="819340"/>
            <a:ext cx="81538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80"/>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Continue: Example</a:t>
            </a:r>
            <a:endParaRPr sz="2800"/>
          </a:p>
        </p:txBody>
      </p:sp>
      <p:sp>
        <p:nvSpPr>
          <p:cNvPr id="770" name="Google Shape;770;p80"/>
          <p:cNvSpPr/>
          <p:nvPr/>
        </p:nvSpPr>
        <p:spPr>
          <a:xfrm>
            <a:off x="6057900" y="816324"/>
            <a:ext cx="41553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8" name="BlueCodebox_Section">
            <a:extLst>
              <a:ext uri="{FF2B5EF4-FFF2-40B4-BE49-F238E27FC236}">
                <a16:creationId xmlns:a16="http://schemas.microsoft.com/office/drawing/2014/main" id="{4E95E2B3-791A-0B8B-7621-8A539FF8311E}"/>
              </a:ext>
            </a:extLst>
          </p:cNvPr>
          <p:cNvGrpSpPr/>
          <p:nvPr/>
        </p:nvGrpSpPr>
        <p:grpSpPr>
          <a:xfrm>
            <a:off x="2971573" y="2372192"/>
            <a:ext cx="11137900" cy="4679019"/>
            <a:chOff x="3147305" y="2395185"/>
            <a:chExt cx="10226085" cy="4645206"/>
          </a:xfrm>
        </p:grpSpPr>
        <p:grpSp>
          <p:nvGrpSpPr>
            <p:cNvPr id="9" name="BlueCodebox_BG">
              <a:extLst>
                <a:ext uri="{FF2B5EF4-FFF2-40B4-BE49-F238E27FC236}">
                  <a16:creationId xmlns:a16="http://schemas.microsoft.com/office/drawing/2014/main" id="{0A0EDD58-BA78-8F4A-AF13-E780C3B8AB28}"/>
                </a:ext>
              </a:extLst>
            </p:cNvPr>
            <p:cNvGrpSpPr/>
            <p:nvPr/>
          </p:nvGrpSpPr>
          <p:grpSpPr>
            <a:xfrm>
              <a:off x="3147305" y="2395185"/>
              <a:ext cx="10226085" cy="4645206"/>
              <a:chOff x="3223425" y="2776099"/>
              <a:chExt cx="8459700" cy="4208376"/>
            </a:xfrm>
          </p:grpSpPr>
          <p:sp>
            <p:nvSpPr>
              <p:cNvPr id="11" name="Google Shape;960;g6d2a1fd03f_0_289">
                <a:extLst>
                  <a:ext uri="{FF2B5EF4-FFF2-40B4-BE49-F238E27FC236}">
                    <a16:creationId xmlns:a16="http://schemas.microsoft.com/office/drawing/2014/main" id="{4A419F06-DA8E-3CA4-DD10-C5180DEFC6F3}"/>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961;g6d2a1fd03f_0_289">
                <a:extLst>
                  <a:ext uri="{FF2B5EF4-FFF2-40B4-BE49-F238E27FC236}">
                    <a16:creationId xmlns:a16="http://schemas.microsoft.com/office/drawing/2014/main" id="{4863830F-AE02-C6C1-932C-6EFA982EB7FF}"/>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62;g6d2a1fd03f_0_289">
                <a:extLst>
                  <a:ext uri="{FF2B5EF4-FFF2-40B4-BE49-F238E27FC236}">
                    <a16:creationId xmlns:a16="http://schemas.microsoft.com/office/drawing/2014/main" id="{8195446D-7AFD-0132-5BE9-411A919968E9}"/>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Code">
              <a:extLst>
                <a:ext uri="{FF2B5EF4-FFF2-40B4-BE49-F238E27FC236}">
                  <a16:creationId xmlns:a16="http://schemas.microsoft.com/office/drawing/2014/main" id="{91E8438B-8B1B-5E93-A84D-9CB10CD8B29D}"/>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Use of continue statement inside the loop</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for </a:t>
              </a:r>
              <a:r>
                <a:rPr lang="en-US" sz="1700" b="0" i="0" u="none" strike="noStrike" cap="none" err="1">
                  <a:latin typeface="Courier New"/>
                  <a:ea typeface="Courier New"/>
                  <a:cs typeface="Courier New"/>
                  <a:sym typeface="Courier New"/>
                </a:rPr>
                <a:t>i</a:t>
              </a:r>
              <a:r>
                <a:rPr lang="en-US" sz="1700" b="0" i="0" u="none" strike="noStrike" cap="none">
                  <a:latin typeface="Courier New"/>
                  <a:ea typeface="Courier New"/>
                  <a:cs typeface="Courier New"/>
                  <a:sym typeface="Courier New"/>
                </a:rPr>
                <a:t> in "Hello string":</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if </a:t>
              </a:r>
              <a:r>
                <a:rPr lang="en-US" sz="1700" b="0" i="0" u="none" strike="noStrike" cap="none" err="1">
                  <a:latin typeface="Courier New"/>
                  <a:ea typeface="Courier New"/>
                  <a:cs typeface="Courier New"/>
                  <a:sym typeface="Courier New"/>
                </a:rPr>
                <a:t>i</a:t>
              </a:r>
              <a:r>
                <a:rPr lang="en-US" sz="1700" b="0" i="0" u="none" strike="noStrike" cap="none">
                  <a:latin typeface="Courier New"/>
                  <a:ea typeface="Courier New"/>
                  <a:cs typeface="Courier New"/>
                  <a:sym typeface="Courier New"/>
                </a:rPr>
                <a:t> == "l":</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continue</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print(</a:t>
              </a:r>
              <a:r>
                <a:rPr lang="en-US" sz="1700" b="0" i="0" u="none" strike="noStrike" cap="none" err="1">
                  <a:latin typeface="Courier New"/>
                  <a:ea typeface="Courier New"/>
                  <a:cs typeface="Courier New"/>
                  <a:sym typeface="Courier New"/>
                </a:rPr>
                <a:t>i</a:t>
              </a:r>
              <a:r>
                <a:rPr lang="en-US" sz="1700" b="0" i="0" u="none" strike="noStrike" cap="none">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print("End of Loop")</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82"/>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Loop Else Statement</a:t>
            </a:r>
            <a:endParaRPr sz="2800"/>
          </a:p>
        </p:txBody>
      </p:sp>
      <p:sp>
        <p:nvSpPr>
          <p:cNvPr id="783" name="Google Shape;783;p82"/>
          <p:cNvSpPr/>
          <p:nvPr/>
        </p:nvSpPr>
        <p:spPr>
          <a:xfrm>
            <a:off x="5867402" y="816324"/>
            <a:ext cx="452246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784" name="Google Shape;784;p82"/>
          <p:cNvGrpSpPr/>
          <p:nvPr/>
        </p:nvGrpSpPr>
        <p:grpSpPr>
          <a:xfrm>
            <a:off x="1907497" y="2158008"/>
            <a:ext cx="12441009" cy="5475686"/>
            <a:chOff x="1907496" y="2158007"/>
            <a:chExt cx="12441009" cy="5475686"/>
          </a:xfrm>
        </p:grpSpPr>
        <p:cxnSp>
          <p:nvCxnSpPr>
            <p:cNvPr id="785" name="Google Shape;785;p82"/>
            <p:cNvCxnSpPr/>
            <p:nvPr/>
          </p:nvCxnSpPr>
          <p:spPr>
            <a:xfrm rot="10800000">
              <a:off x="6056961" y="3635916"/>
              <a:ext cx="1019493" cy="0"/>
            </a:xfrm>
            <a:prstGeom prst="straightConnector1">
              <a:avLst/>
            </a:prstGeom>
            <a:noFill/>
            <a:ln w="19050" cap="flat" cmpd="sng">
              <a:solidFill>
                <a:srgbClr val="3F3F3F"/>
              </a:solidFill>
              <a:prstDash val="solid"/>
              <a:round/>
              <a:headEnd type="none" w="sm" len="sm"/>
              <a:tailEnd type="none" w="sm" len="sm"/>
            </a:ln>
          </p:spPr>
        </p:cxnSp>
        <p:sp>
          <p:nvSpPr>
            <p:cNvPr id="786" name="Google Shape;786;p82"/>
            <p:cNvSpPr/>
            <p:nvPr/>
          </p:nvSpPr>
          <p:spPr>
            <a:xfrm>
              <a:off x="1907496" y="2757841"/>
              <a:ext cx="3899350" cy="1756150"/>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itchFamily="2" charset="0"/>
                  <a:ea typeface="Open Sans"/>
                  <a:cs typeface="Open Sans"/>
                  <a:sym typeface="Open Sans"/>
                </a:rPr>
                <a:t>Python allows the </a:t>
              </a:r>
              <a:r>
                <a:rPr lang="en" sz="2200" b="1">
                  <a:solidFill>
                    <a:srgbClr val="404040"/>
                  </a:solidFill>
                  <a:latin typeface="Open Sans" pitchFamily="2" charset="0"/>
                  <a:ea typeface="Open Sans"/>
                  <a:cs typeface="Open Sans"/>
                  <a:sym typeface="Open Sans"/>
                </a:rPr>
                <a:t>else</a:t>
              </a:r>
              <a:r>
                <a:rPr lang="en" sz="2200">
                  <a:solidFill>
                    <a:srgbClr val="404040"/>
                  </a:solidFill>
                  <a:latin typeface="Open Sans" pitchFamily="2" charset="0"/>
                  <a:ea typeface="Open Sans"/>
                  <a:cs typeface="Open Sans"/>
                  <a:sym typeface="Open Sans"/>
                </a:rPr>
                <a:t> keyword to be used with the </a:t>
              </a:r>
              <a:r>
                <a:rPr lang="en" sz="2200" b="1">
                  <a:solidFill>
                    <a:srgbClr val="404040"/>
                  </a:solidFill>
                  <a:latin typeface="Open Sans" pitchFamily="2" charset="0"/>
                  <a:ea typeface="Open Sans"/>
                  <a:cs typeface="Open Sans"/>
                  <a:sym typeface="Open Sans"/>
                </a:rPr>
                <a:t>for</a:t>
              </a:r>
              <a:r>
                <a:rPr lang="en" sz="2200">
                  <a:solidFill>
                    <a:srgbClr val="404040"/>
                  </a:solidFill>
                  <a:latin typeface="Open Sans" pitchFamily="2" charset="0"/>
                  <a:ea typeface="Open Sans"/>
                  <a:cs typeface="Open Sans"/>
                  <a:sym typeface="Open Sans"/>
                </a:rPr>
                <a:t> and </a:t>
              </a:r>
              <a:r>
                <a:rPr lang="en" sz="2200" b="1">
                  <a:solidFill>
                    <a:srgbClr val="404040"/>
                  </a:solidFill>
                  <a:latin typeface="Open Sans" pitchFamily="2" charset="0"/>
                  <a:ea typeface="Open Sans"/>
                  <a:cs typeface="Open Sans"/>
                  <a:sym typeface="Open Sans"/>
                </a:rPr>
                <a:t>while</a:t>
              </a:r>
              <a:r>
                <a:rPr lang="en" sz="2200">
                  <a:solidFill>
                    <a:srgbClr val="404040"/>
                  </a:solidFill>
                  <a:latin typeface="Open Sans" pitchFamily="2" charset="0"/>
                  <a:ea typeface="Open Sans"/>
                  <a:cs typeface="Open Sans"/>
                  <a:sym typeface="Open Sans"/>
                </a:rPr>
                <a:t> loops.</a:t>
              </a:r>
              <a:endParaRPr sz="2200">
                <a:solidFill>
                  <a:srgbClr val="404040"/>
                </a:solidFill>
                <a:latin typeface="Open Sans" pitchFamily="2" charset="0"/>
                <a:ea typeface="Calibri"/>
                <a:cs typeface="Calibri"/>
                <a:sym typeface="Calibri"/>
              </a:endParaRPr>
            </a:p>
          </p:txBody>
        </p:sp>
        <p:cxnSp>
          <p:nvCxnSpPr>
            <p:cNvPr id="787" name="Google Shape;787;p82"/>
            <p:cNvCxnSpPr/>
            <p:nvPr/>
          </p:nvCxnSpPr>
          <p:spPr>
            <a:xfrm>
              <a:off x="8904447" y="3660694"/>
              <a:ext cx="1019492" cy="0"/>
            </a:xfrm>
            <a:prstGeom prst="straightConnector1">
              <a:avLst/>
            </a:prstGeom>
            <a:noFill/>
            <a:ln w="19050" cap="flat" cmpd="sng">
              <a:solidFill>
                <a:srgbClr val="3F3F3F"/>
              </a:solidFill>
              <a:prstDash val="solid"/>
              <a:round/>
              <a:headEnd type="none" w="sm" len="sm"/>
              <a:tailEnd type="none" w="sm" len="sm"/>
            </a:ln>
          </p:spPr>
        </p:cxnSp>
        <p:sp>
          <p:nvSpPr>
            <p:cNvPr id="788" name="Google Shape;788;p82"/>
            <p:cNvSpPr/>
            <p:nvPr/>
          </p:nvSpPr>
          <p:spPr>
            <a:xfrm>
              <a:off x="10266366" y="2782620"/>
              <a:ext cx="4082139" cy="1756150"/>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itchFamily="2" charset="0"/>
                  <a:ea typeface="Open Sans"/>
                  <a:cs typeface="Open Sans"/>
                  <a:sym typeface="Open Sans"/>
                </a:rPr>
                <a:t>The statements of the </a:t>
              </a:r>
              <a:r>
                <a:rPr lang="en" sz="2200" b="1">
                  <a:solidFill>
                    <a:srgbClr val="404040"/>
                  </a:solidFill>
                  <a:latin typeface="Open Sans" pitchFamily="2" charset="0"/>
                  <a:ea typeface="Open Sans"/>
                  <a:cs typeface="Open Sans"/>
                  <a:sym typeface="Open Sans"/>
                </a:rPr>
                <a:t>else </a:t>
              </a:r>
              <a:r>
                <a:rPr lang="en" sz="2200">
                  <a:solidFill>
                    <a:srgbClr val="404040"/>
                  </a:solidFill>
                  <a:latin typeface="Open Sans" pitchFamily="2" charset="0"/>
                  <a:ea typeface="Open Sans"/>
                  <a:cs typeface="Open Sans"/>
                  <a:sym typeface="Open Sans"/>
                </a:rPr>
                <a:t>block are executed after all the iterations are completed.</a:t>
              </a:r>
              <a:endParaRPr sz="2200">
                <a:solidFill>
                  <a:srgbClr val="404040"/>
                </a:solidFill>
                <a:latin typeface="Open Sans" pitchFamily="2" charset="0"/>
                <a:ea typeface="Calibri"/>
                <a:cs typeface="Calibri"/>
                <a:sym typeface="Calibri"/>
              </a:endParaRPr>
            </a:p>
          </p:txBody>
        </p:sp>
        <p:sp>
          <p:nvSpPr>
            <p:cNvPr id="789" name="Google Shape;789;p82"/>
            <p:cNvSpPr/>
            <p:nvPr/>
          </p:nvSpPr>
          <p:spPr>
            <a:xfrm>
              <a:off x="2820868" y="5877543"/>
              <a:ext cx="4471826" cy="1756150"/>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itchFamily="2" charset="0"/>
                  <a:ea typeface="Open Sans"/>
                  <a:cs typeface="Open Sans"/>
                  <a:sym typeface="Open Sans"/>
                </a:rPr>
                <a:t>The</a:t>
              </a:r>
              <a:r>
                <a:rPr lang="en" sz="2200" b="1">
                  <a:solidFill>
                    <a:srgbClr val="404040"/>
                  </a:solidFill>
                  <a:latin typeface="Open Sans" pitchFamily="2" charset="0"/>
                  <a:ea typeface="Open Sans"/>
                  <a:cs typeface="Open Sans"/>
                  <a:sym typeface="Open Sans"/>
                </a:rPr>
                <a:t> else</a:t>
              </a:r>
              <a:r>
                <a:rPr lang="en" sz="2200">
                  <a:solidFill>
                    <a:srgbClr val="404040"/>
                  </a:solidFill>
                  <a:latin typeface="Open Sans" pitchFamily="2" charset="0"/>
                  <a:ea typeface="Open Sans"/>
                  <a:cs typeface="Open Sans"/>
                  <a:sym typeface="Open Sans"/>
                </a:rPr>
                <a:t> clause is defined after the body of the loop.</a:t>
              </a:r>
              <a:endParaRPr sz="2200">
                <a:solidFill>
                  <a:srgbClr val="404040"/>
                </a:solidFill>
                <a:latin typeface="Open Sans" pitchFamily="2" charset="0"/>
                <a:ea typeface="Calibri"/>
                <a:cs typeface="Calibri"/>
                <a:sym typeface="Calibri"/>
              </a:endParaRPr>
            </a:p>
          </p:txBody>
        </p:sp>
        <p:sp>
          <p:nvSpPr>
            <p:cNvPr id="790" name="Google Shape;790;p82"/>
            <p:cNvSpPr/>
            <p:nvPr/>
          </p:nvSpPr>
          <p:spPr>
            <a:xfrm>
              <a:off x="8793853" y="5877542"/>
              <a:ext cx="4471827" cy="1756150"/>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itchFamily="2" charset="0"/>
                  <a:ea typeface="Open Sans"/>
                  <a:cs typeface="Open Sans"/>
                  <a:sym typeface="Open Sans"/>
                </a:rPr>
                <a:t>The program exits the loop only after the </a:t>
              </a:r>
              <a:r>
                <a:rPr lang="en" sz="2200" b="1">
                  <a:solidFill>
                    <a:srgbClr val="404040"/>
                  </a:solidFill>
                  <a:latin typeface="Open Sans" pitchFamily="2" charset="0"/>
                  <a:ea typeface="Open Sans"/>
                  <a:cs typeface="Open Sans"/>
                  <a:sym typeface="Open Sans"/>
                </a:rPr>
                <a:t>else</a:t>
              </a:r>
              <a:r>
                <a:rPr lang="en" sz="2200">
                  <a:solidFill>
                    <a:srgbClr val="404040"/>
                  </a:solidFill>
                  <a:latin typeface="Open Sans" pitchFamily="2" charset="0"/>
                  <a:ea typeface="Open Sans"/>
                  <a:cs typeface="Open Sans"/>
                  <a:sym typeface="Open Sans"/>
                </a:rPr>
                <a:t> block is executed.</a:t>
              </a:r>
              <a:endParaRPr sz="2200">
                <a:solidFill>
                  <a:srgbClr val="404040"/>
                </a:solidFill>
                <a:latin typeface="Open Sans" pitchFamily="2" charset="0"/>
                <a:ea typeface="Calibri"/>
                <a:cs typeface="Calibri"/>
                <a:sym typeface="Calibri"/>
              </a:endParaRPr>
            </a:p>
          </p:txBody>
        </p:sp>
        <p:sp>
          <p:nvSpPr>
            <p:cNvPr id="791" name="Google Shape;791;p82"/>
            <p:cNvSpPr/>
            <p:nvPr/>
          </p:nvSpPr>
          <p:spPr>
            <a:xfrm>
              <a:off x="7101470" y="4043904"/>
              <a:ext cx="1963343" cy="543542"/>
            </a:xfrm>
            <a:custGeom>
              <a:avLst/>
              <a:gdLst/>
              <a:ahLst/>
              <a:cxnLst/>
              <a:rect l="l" t="t" r="r" b="b"/>
              <a:pathLst>
                <a:path w="2089150" h="552450" extrusionOk="0">
                  <a:moveTo>
                    <a:pt x="0" y="0"/>
                  </a:moveTo>
                  <a:lnTo>
                    <a:pt x="285750" y="552450"/>
                  </a:lnTo>
                  <a:lnTo>
                    <a:pt x="1835150" y="552450"/>
                  </a:lnTo>
                  <a:lnTo>
                    <a:pt x="2089150" y="6350"/>
                  </a:lnTo>
                  <a:lnTo>
                    <a:pt x="0" y="0"/>
                  </a:lnTo>
                  <a:close/>
                </a:path>
              </a:pathLst>
            </a:custGeom>
            <a:solidFill>
              <a:srgbClr val="3F3F3F"/>
            </a:solidFill>
            <a:ln w="9525" cap="rnd" cmpd="sng">
              <a:solidFill>
                <a:srgbClr val="3F3F3F"/>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133">
                  <a:solidFill>
                    <a:srgbClr val="3F3F3F"/>
                  </a:solidFill>
                  <a:latin typeface="Open Sans"/>
                  <a:ea typeface="Open Sans"/>
                  <a:cs typeface="Open Sans"/>
                  <a:sym typeface="Open Sans"/>
                </a:rPr>
                <a:t>Plan</a:t>
              </a:r>
              <a:endParaRPr sz="2133">
                <a:solidFill>
                  <a:srgbClr val="3F3F3F"/>
                </a:solidFill>
                <a:latin typeface="Open Sans"/>
                <a:ea typeface="Open Sans"/>
                <a:cs typeface="Open Sans"/>
                <a:sym typeface="Open Sans"/>
              </a:endParaRPr>
            </a:p>
          </p:txBody>
        </p:sp>
        <p:sp>
          <p:nvSpPr>
            <p:cNvPr id="792" name="Google Shape;792;p82"/>
            <p:cNvSpPr/>
            <p:nvPr/>
          </p:nvSpPr>
          <p:spPr>
            <a:xfrm>
              <a:off x="7763769" y="5405308"/>
              <a:ext cx="643426" cy="848040"/>
            </a:xfrm>
            <a:custGeom>
              <a:avLst/>
              <a:gdLst/>
              <a:ahLst/>
              <a:cxnLst/>
              <a:rect l="l" t="t" r="r" b="b"/>
              <a:pathLst>
                <a:path w="248" h="313" extrusionOk="0">
                  <a:moveTo>
                    <a:pt x="148" y="313"/>
                  </a:moveTo>
                  <a:cubicBezTo>
                    <a:pt x="100" y="313"/>
                    <a:pt x="100" y="313"/>
                    <a:pt x="100" y="313"/>
                  </a:cubicBezTo>
                  <a:cubicBezTo>
                    <a:pt x="45" y="313"/>
                    <a:pt x="0" y="268"/>
                    <a:pt x="0" y="213"/>
                  </a:cubicBezTo>
                  <a:cubicBezTo>
                    <a:pt x="0" y="100"/>
                    <a:pt x="0" y="100"/>
                    <a:pt x="0" y="100"/>
                  </a:cubicBezTo>
                  <a:cubicBezTo>
                    <a:pt x="0" y="45"/>
                    <a:pt x="45" y="0"/>
                    <a:pt x="100" y="0"/>
                  </a:cubicBezTo>
                  <a:cubicBezTo>
                    <a:pt x="148" y="0"/>
                    <a:pt x="148" y="0"/>
                    <a:pt x="148" y="0"/>
                  </a:cubicBezTo>
                  <a:cubicBezTo>
                    <a:pt x="203" y="0"/>
                    <a:pt x="248" y="45"/>
                    <a:pt x="248" y="100"/>
                  </a:cubicBezTo>
                  <a:cubicBezTo>
                    <a:pt x="248" y="213"/>
                    <a:pt x="248" y="213"/>
                    <a:pt x="248" y="213"/>
                  </a:cubicBezTo>
                  <a:cubicBezTo>
                    <a:pt x="248" y="268"/>
                    <a:pt x="203" y="313"/>
                    <a:pt x="148" y="313"/>
                  </a:cubicBezTo>
                  <a:close/>
                </a:path>
              </a:pathLst>
            </a:custGeom>
            <a:solidFill>
              <a:srgbClr val="9B9A9A"/>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793" name="Google Shape;793;p82"/>
            <p:cNvSpPr/>
            <p:nvPr/>
          </p:nvSpPr>
          <p:spPr>
            <a:xfrm>
              <a:off x="7675263" y="5393237"/>
              <a:ext cx="820438" cy="203712"/>
            </a:xfrm>
            <a:custGeom>
              <a:avLst/>
              <a:gdLst/>
              <a:ahLst/>
              <a:cxnLst/>
              <a:rect l="l" t="t" r="r" b="b"/>
              <a:pathLst>
                <a:path w="316" h="75" extrusionOk="0">
                  <a:moveTo>
                    <a:pt x="284" y="75"/>
                  </a:moveTo>
                  <a:cubicBezTo>
                    <a:pt x="32" y="75"/>
                    <a:pt x="32" y="75"/>
                    <a:pt x="32" y="75"/>
                  </a:cubicBezTo>
                  <a:cubicBezTo>
                    <a:pt x="15" y="75"/>
                    <a:pt x="0" y="61"/>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1"/>
                    <a:pt x="301" y="75"/>
                    <a:pt x="284" y="75"/>
                  </a:cubicBezTo>
                  <a:close/>
                </a:path>
              </a:pathLst>
            </a:custGeom>
            <a:solidFill>
              <a:srgbClr val="CDCCCC"/>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794" name="Google Shape;794;p82"/>
            <p:cNvSpPr/>
            <p:nvPr/>
          </p:nvSpPr>
          <p:spPr>
            <a:xfrm>
              <a:off x="7675263" y="5672396"/>
              <a:ext cx="820438" cy="203712"/>
            </a:xfrm>
            <a:custGeom>
              <a:avLst/>
              <a:gdLst/>
              <a:ahLst/>
              <a:cxnLst/>
              <a:rect l="l" t="t" r="r" b="b"/>
              <a:pathLst>
                <a:path w="316" h="75" extrusionOk="0">
                  <a:moveTo>
                    <a:pt x="284" y="75"/>
                  </a:moveTo>
                  <a:cubicBezTo>
                    <a:pt x="32" y="75"/>
                    <a:pt x="32" y="75"/>
                    <a:pt x="32" y="75"/>
                  </a:cubicBezTo>
                  <a:cubicBezTo>
                    <a:pt x="15" y="75"/>
                    <a:pt x="0" y="61"/>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1"/>
                    <a:pt x="301" y="75"/>
                    <a:pt x="284" y="75"/>
                  </a:cubicBezTo>
                  <a:close/>
                </a:path>
              </a:pathLst>
            </a:custGeom>
            <a:solidFill>
              <a:srgbClr val="CDCCCC"/>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795" name="Google Shape;795;p82"/>
            <p:cNvSpPr/>
            <p:nvPr/>
          </p:nvSpPr>
          <p:spPr>
            <a:xfrm>
              <a:off x="7675263" y="5944011"/>
              <a:ext cx="820438" cy="203712"/>
            </a:xfrm>
            <a:custGeom>
              <a:avLst/>
              <a:gdLst/>
              <a:ahLst/>
              <a:cxnLst/>
              <a:rect l="l" t="t" r="r" b="b"/>
              <a:pathLst>
                <a:path w="316" h="75" extrusionOk="0">
                  <a:moveTo>
                    <a:pt x="284" y="75"/>
                  </a:moveTo>
                  <a:cubicBezTo>
                    <a:pt x="32" y="75"/>
                    <a:pt x="32" y="75"/>
                    <a:pt x="32" y="75"/>
                  </a:cubicBezTo>
                  <a:cubicBezTo>
                    <a:pt x="15" y="75"/>
                    <a:pt x="0" y="60"/>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0"/>
                    <a:pt x="301" y="75"/>
                    <a:pt x="284" y="75"/>
                  </a:cubicBezTo>
                  <a:close/>
                </a:path>
              </a:pathLst>
            </a:custGeom>
            <a:solidFill>
              <a:srgbClr val="CDCCCC"/>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796" name="Google Shape;796;p82"/>
            <p:cNvSpPr/>
            <p:nvPr/>
          </p:nvSpPr>
          <p:spPr>
            <a:xfrm>
              <a:off x="8009620" y="6253349"/>
              <a:ext cx="150320" cy="33197"/>
            </a:xfrm>
            <a:custGeom>
              <a:avLst/>
              <a:gdLst/>
              <a:ahLst/>
              <a:cxnLst/>
              <a:rect l="l" t="t" r="r" b="b"/>
              <a:pathLst>
                <a:path w="58" h="12" extrusionOk="0">
                  <a:moveTo>
                    <a:pt x="0" y="0"/>
                  </a:moveTo>
                  <a:cubicBezTo>
                    <a:pt x="4" y="7"/>
                    <a:pt x="15" y="12"/>
                    <a:pt x="29" y="12"/>
                  </a:cubicBezTo>
                  <a:cubicBezTo>
                    <a:pt x="43" y="12"/>
                    <a:pt x="54" y="7"/>
                    <a:pt x="58" y="0"/>
                  </a:cubicBezTo>
                  <a:lnTo>
                    <a:pt x="0" y="0"/>
                  </a:lnTo>
                  <a:close/>
                </a:path>
              </a:pathLst>
            </a:custGeom>
            <a:solidFill>
              <a:srgbClr val="1A5A6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797" name="Google Shape;797;p82"/>
            <p:cNvSpPr/>
            <p:nvPr/>
          </p:nvSpPr>
          <p:spPr>
            <a:xfrm>
              <a:off x="7076453" y="2738714"/>
              <a:ext cx="2017379" cy="1006483"/>
            </a:xfrm>
            <a:custGeom>
              <a:avLst/>
              <a:gdLst/>
              <a:ahLst/>
              <a:cxnLst/>
              <a:rect l="l" t="t" r="r" b="b"/>
              <a:pathLst>
                <a:path w="778" h="371" extrusionOk="0">
                  <a:moveTo>
                    <a:pt x="778" y="371"/>
                  </a:moveTo>
                  <a:cubicBezTo>
                    <a:pt x="769" y="164"/>
                    <a:pt x="598" y="0"/>
                    <a:pt x="389" y="0"/>
                  </a:cubicBezTo>
                  <a:cubicBezTo>
                    <a:pt x="180" y="0"/>
                    <a:pt x="9" y="164"/>
                    <a:pt x="0" y="371"/>
                  </a:cubicBezTo>
                  <a:lnTo>
                    <a:pt x="778" y="371"/>
                  </a:lnTo>
                  <a:close/>
                </a:path>
              </a:pathLst>
            </a:custGeom>
            <a:solidFill>
              <a:srgbClr val="C4E0B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798" name="Google Shape;798;p82"/>
            <p:cNvSpPr/>
            <p:nvPr/>
          </p:nvSpPr>
          <p:spPr>
            <a:xfrm>
              <a:off x="7586757" y="4892259"/>
              <a:ext cx="996046" cy="500978"/>
            </a:xfrm>
            <a:custGeom>
              <a:avLst/>
              <a:gdLst/>
              <a:ahLst/>
              <a:cxnLst/>
              <a:rect l="l" t="t" r="r" b="b"/>
              <a:pathLst>
                <a:path w="384" h="185" extrusionOk="0">
                  <a:moveTo>
                    <a:pt x="0" y="0"/>
                  </a:moveTo>
                  <a:cubicBezTo>
                    <a:pt x="40" y="63"/>
                    <a:pt x="77" y="135"/>
                    <a:pt x="81" y="185"/>
                  </a:cubicBezTo>
                  <a:cubicBezTo>
                    <a:pt x="173" y="185"/>
                    <a:pt x="173" y="185"/>
                    <a:pt x="173" y="185"/>
                  </a:cubicBezTo>
                  <a:cubicBezTo>
                    <a:pt x="192" y="185"/>
                    <a:pt x="192" y="185"/>
                    <a:pt x="192" y="185"/>
                  </a:cubicBezTo>
                  <a:cubicBezTo>
                    <a:pt x="211" y="185"/>
                    <a:pt x="211" y="185"/>
                    <a:pt x="211" y="185"/>
                  </a:cubicBezTo>
                  <a:cubicBezTo>
                    <a:pt x="303" y="185"/>
                    <a:pt x="303" y="185"/>
                    <a:pt x="303" y="185"/>
                  </a:cubicBezTo>
                  <a:cubicBezTo>
                    <a:pt x="307" y="135"/>
                    <a:pt x="344" y="63"/>
                    <a:pt x="384" y="0"/>
                  </a:cubicBezTo>
                  <a:lnTo>
                    <a:pt x="0" y="0"/>
                  </a:lnTo>
                  <a:close/>
                </a:path>
              </a:pathLst>
            </a:custGeom>
            <a:solidFill>
              <a:srgbClr val="C4E0B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799" name="Google Shape;799;p82"/>
            <p:cNvSpPr/>
            <p:nvPr/>
          </p:nvSpPr>
          <p:spPr>
            <a:xfrm>
              <a:off x="7787652" y="2158007"/>
              <a:ext cx="132057" cy="472308"/>
            </a:xfrm>
            <a:custGeom>
              <a:avLst/>
              <a:gdLst/>
              <a:ahLst/>
              <a:cxnLst/>
              <a:rect l="l" t="t" r="r" b="b"/>
              <a:pathLst>
                <a:path w="51" h="174" extrusionOk="0">
                  <a:moveTo>
                    <a:pt x="41" y="173"/>
                  </a:moveTo>
                  <a:cubicBezTo>
                    <a:pt x="41" y="173"/>
                    <a:pt x="41" y="173"/>
                    <a:pt x="41" y="173"/>
                  </a:cubicBezTo>
                  <a:cubicBezTo>
                    <a:pt x="35" y="174"/>
                    <a:pt x="29" y="170"/>
                    <a:pt x="28" y="164"/>
                  </a:cubicBezTo>
                  <a:cubicBezTo>
                    <a:pt x="1" y="14"/>
                    <a:pt x="1" y="14"/>
                    <a:pt x="1" y="14"/>
                  </a:cubicBezTo>
                  <a:cubicBezTo>
                    <a:pt x="0" y="8"/>
                    <a:pt x="4" y="2"/>
                    <a:pt x="11" y="1"/>
                  </a:cubicBezTo>
                  <a:cubicBezTo>
                    <a:pt x="11" y="1"/>
                    <a:pt x="11" y="1"/>
                    <a:pt x="11" y="1"/>
                  </a:cubicBezTo>
                  <a:cubicBezTo>
                    <a:pt x="17" y="0"/>
                    <a:pt x="23" y="4"/>
                    <a:pt x="24" y="10"/>
                  </a:cubicBezTo>
                  <a:cubicBezTo>
                    <a:pt x="50" y="160"/>
                    <a:pt x="50" y="160"/>
                    <a:pt x="50" y="160"/>
                  </a:cubicBezTo>
                  <a:cubicBezTo>
                    <a:pt x="51" y="166"/>
                    <a:pt x="47" y="172"/>
                    <a:pt x="41" y="173"/>
                  </a:cubicBezTo>
                  <a:close/>
                </a:path>
              </a:pathLst>
            </a:custGeom>
            <a:solidFill>
              <a:srgbClr val="1A5A6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800" name="Google Shape;800;p82"/>
            <p:cNvSpPr/>
            <p:nvPr/>
          </p:nvSpPr>
          <p:spPr>
            <a:xfrm>
              <a:off x="7286116" y="2345119"/>
              <a:ext cx="264114" cy="428547"/>
            </a:xfrm>
            <a:custGeom>
              <a:avLst/>
              <a:gdLst/>
              <a:ahLst/>
              <a:cxnLst/>
              <a:rect l="l" t="t" r="r" b="b"/>
              <a:pathLst>
                <a:path w="102" h="158" extrusionOk="0">
                  <a:moveTo>
                    <a:pt x="95" y="154"/>
                  </a:moveTo>
                  <a:cubicBezTo>
                    <a:pt x="95" y="154"/>
                    <a:pt x="95" y="154"/>
                    <a:pt x="95" y="154"/>
                  </a:cubicBezTo>
                  <a:cubicBezTo>
                    <a:pt x="89" y="158"/>
                    <a:pt x="82" y="156"/>
                    <a:pt x="79" y="150"/>
                  </a:cubicBezTo>
                  <a:cubicBezTo>
                    <a:pt x="3" y="19"/>
                    <a:pt x="3" y="19"/>
                    <a:pt x="3" y="19"/>
                  </a:cubicBezTo>
                  <a:cubicBezTo>
                    <a:pt x="0" y="14"/>
                    <a:pt x="2" y="7"/>
                    <a:pt x="8" y="3"/>
                  </a:cubicBezTo>
                  <a:cubicBezTo>
                    <a:pt x="8" y="3"/>
                    <a:pt x="8" y="3"/>
                    <a:pt x="8" y="3"/>
                  </a:cubicBezTo>
                  <a:cubicBezTo>
                    <a:pt x="13" y="0"/>
                    <a:pt x="20" y="2"/>
                    <a:pt x="23" y="8"/>
                  </a:cubicBezTo>
                  <a:cubicBezTo>
                    <a:pt x="99" y="139"/>
                    <a:pt x="99" y="139"/>
                    <a:pt x="99" y="139"/>
                  </a:cubicBezTo>
                  <a:cubicBezTo>
                    <a:pt x="102" y="144"/>
                    <a:pt x="100" y="151"/>
                    <a:pt x="95" y="154"/>
                  </a:cubicBezTo>
                  <a:close/>
                </a:path>
              </a:pathLst>
            </a:custGeom>
            <a:solidFill>
              <a:srgbClr val="1A5A6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801" name="Google Shape;801;p82"/>
            <p:cNvSpPr/>
            <p:nvPr/>
          </p:nvSpPr>
          <p:spPr>
            <a:xfrm>
              <a:off x="8248446" y="2158007"/>
              <a:ext cx="132057" cy="472308"/>
            </a:xfrm>
            <a:custGeom>
              <a:avLst/>
              <a:gdLst/>
              <a:ahLst/>
              <a:cxnLst/>
              <a:rect l="l" t="t" r="r" b="b"/>
              <a:pathLst>
                <a:path w="51" h="174" extrusionOk="0">
                  <a:moveTo>
                    <a:pt x="11" y="173"/>
                  </a:moveTo>
                  <a:cubicBezTo>
                    <a:pt x="11" y="173"/>
                    <a:pt x="11" y="173"/>
                    <a:pt x="11" y="173"/>
                  </a:cubicBezTo>
                  <a:cubicBezTo>
                    <a:pt x="5" y="172"/>
                    <a:pt x="0" y="166"/>
                    <a:pt x="2" y="160"/>
                  </a:cubicBezTo>
                  <a:cubicBezTo>
                    <a:pt x="28" y="10"/>
                    <a:pt x="28" y="10"/>
                    <a:pt x="28" y="10"/>
                  </a:cubicBezTo>
                  <a:cubicBezTo>
                    <a:pt x="29" y="4"/>
                    <a:pt x="35" y="0"/>
                    <a:pt x="41" y="1"/>
                  </a:cubicBezTo>
                  <a:cubicBezTo>
                    <a:pt x="41" y="1"/>
                    <a:pt x="41" y="1"/>
                    <a:pt x="41" y="1"/>
                  </a:cubicBezTo>
                  <a:cubicBezTo>
                    <a:pt x="47" y="2"/>
                    <a:pt x="51" y="8"/>
                    <a:pt x="50" y="14"/>
                  </a:cubicBezTo>
                  <a:cubicBezTo>
                    <a:pt x="24" y="164"/>
                    <a:pt x="24" y="164"/>
                    <a:pt x="24" y="164"/>
                  </a:cubicBezTo>
                  <a:cubicBezTo>
                    <a:pt x="23" y="170"/>
                    <a:pt x="17" y="174"/>
                    <a:pt x="11" y="173"/>
                  </a:cubicBezTo>
                  <a:close/>
                </a:path>
              </a:pathLst>
            </a:custGeom>
            <a:solidFill>
              <a:srgbClr val="1A5A6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802" name="Google Shape;802;p82"/>
            <p:cNvSpPr/>
            <p:nvPr/>
          </p:nvSpPr>
          <p:spPr>
            <a:xfrm>
              <a:off x="8619330" y="2345119"/>
              <a:ext cx="262710" cy="428547"/>
            </a:xfrm>
            <a:custGeom>
              <a:avLst/>
              <a:gdLst/>
              <a:ahLst/>
              <a:cxnLst/>
              <a:rect l="l" t="t" r="r" b="b"/>
              <a:pathLst>
                <a:path w="101" h="158" extrusionOk="0">
                  <a:moveTo>
                    <a:pt x="7" y="154"/>
                  </a:moveTo>
                  <a:cubicBezTo>
                    <a:pt x="7" y="154"/>
                    <a:pt x="7" y="154"/>
                    <a:pt x="7" y="154"/>
                  </a:cubicBezTo>
                  <a:cubicBezTo>
                    <a:pt x="1" y="151"/>
                    <a:pt x="0" y="144"/>
                    <a:pt x="3" y="139"/>
                  </a:cubicBezTo>
                  <a:cubicBezTo>
                    <a:pt x="78" y="8"/>
                    <a:pt x="78" y="8"/>
                    <a:pt x="78" y="8"/>
                  </a:cubicBezTo>
                  <a:cubicBezTo>
                    <a:pt x="82" y="2"/>
                    <a:pt x="89" y="0"/>
                    <a:pt x="94" y="3"/>
                  </a:cubicBezTo>
                  <a:cubicBezTo>
                    <a:pt x="94" y="3"/>
                    <a:pt x="94" y="3"/>
                    <a:pt x="94" y="3"/>
                  </a:cubicBezTo>
                  <a:cubicBezTo>
                    <a:pt x="100" y="7"/>
                    <a:pt x="101" y="14"/>
                    <a:pt x="98" y="19"/>
                  </a:cubicBezTo>
                  <a:cubicBezTo>
                    <a:pt x="23" y="150"/>
                    <a:pt x="23" y="150"/>
                    <a:pt x="23" y="150"/>
                  </a:cubicBezTo>
                  <a:cubicBezTo>
                    <a:pt x="19" y="156"/>
                    <a:pt x="12" y="158"/>
                    <a:pt x="7" y="154"/>
                  </a:cubicBezTo>
                  <a:close/>
                </a:path>
              </a:pathLst>
            </a:custGeom>
            <a:solidFill>
              <a:srgbClr val="1A5A6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803" name="Google Shape;803;p82"/>
            <p:cNvSpPr/>
            <p:nvPr/>
          </p:nvSpPr>
          <p:spPr>
            <a:xfrm>
              <a:off x="8919969" y="2702746"/>
              <a:ext cx="369479" cy="333483"/>
            </a:xfrm>
            <a:custGeom>
              <a:avLst/>
              <a:gdLst/>
              <a:ahLst/>
              <a:cxnLst/>
              <a:rect l="l" t="t" r="r" b="b"/>
              <a:pathLst>
                <a:path w="142" h="123" extrusionOk="0">
                  <a:moveTo>
                    <a:pt x="4" y="118"/>
                  </a:moveTo>
                  <a:cubicBezTo>
                    <a:pt x="4" y="118"/>
                    <a:pt x="4" y="118"/>
                    <a:pt x="4" y="118"/>
                  </a:cubicBezTo>
                  <a:cubicBezTo>
                    <a:pt x="0" y="113"/>
                    <a:pt x="1" y="106"/>
                    <a:pt x="6" y="101"/>
                  </a:cubicBezTo>
                  <a:cubicBezTo>
                    <a:pt x="122" y="4"/>
                    <a:pt x="122" y="4"/>
                    <a:pt x="122" y="4"/>
                  </a:cubicBezTo>
                  <a:cubicBezTo>
                    <a:pt x="127" y="0"/>
                    <a:pt x="134" y="1"/>
                    <a:pt x="138" y="6"/>
                  </a:cubicBezTo>
                  <a:cubicBezTo>
                    <a:pt x="138" y="6"/>
                    <a:pt x="138" y="6"/>
                    <a:pt x="138" y="6"/>
                  </a:cubicBezTo>
                  <a:cubicBezTo>
                    <a:pt x="142" y="10"/>
                    <a:pt x="141" y="18"/>
                    <a:pt x="136" y="22"/>
                  </a:cubicBezTo>
                  <a:cubicBezTo>
                    <a:pt x="20" y="119"/>
                    <a:pt x="20" y="119"/>
                    <a:pt x="20" y="119"/>
                  </a:cubicBezTo>
                  <a:cubicBezTo>
                    <a:pt x="16" y="123"/>
                    <a:pt x="8" y="122"/>
                    <a:pt x="4" y="118"/>
                  </a:cubicBezTo>
                  <a:close/>
                </a:path>
              </a:pathLst>
            </a:custGeom>
            <a:solidFill>
              <a:srgbClr val="1A5A6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804" name="Google Shape;804;p82"/>
            <p:cNvSpPr/>
            <p:nvPr/>
          </p:nvSpPr>
          <p:spPr>
            <a:xfrm>
              <a:off x="6881517" y="2702746"/>
              <a:ext cx="365264" cy="333483"/>
            </a:xfrm>
            <a:custGeom>
              <a:avLst/>
              <a:gdLst/>
              <a:ahLst/>
              <a:cxnLst/>
              <a:rect l="l" t="t" r="r" b="b"/>
              <a:pathLst>
                <a:path w="141" h="123" extrusionOk="0">
                  <a:moveTo>
                    <a:pt x="137" y="118"/>
                  </a:moveTo>
                  <a:cubicBezTo>
                    <a:pt x="137" y="118"/>
                    <a:pt x="137" y="118"/>
                    <a:pt x="137" y="118"/>
                  </a:cubicBezTo>
                  <a:cubicBezTo>
                    <a:pt x="133" y="122"/>
                    <a:pt x="126" y="123"/>
                    <a:pt x="121" y="119"/>
                  </a:cubicBezTo>
                  <a:cubicBezTo>
                    <a:pt x="5" y="22"/>
                    <a:pt x="5" y="22"/>
                    <a:pt x="5" y="22"/>
                  </a:cubicBezTo>
                  <a:cubicBezTo>
                    <a:pt x="0" y="18"/>
                    <a:pt x="0" y="10"/>
                    <a:pt x="4" y="6"/>
                  </a:cubicBezTo>
                  <a:cubicBezTo>
                    <a:pt x="4" y="6"/>
                    <a:pt x="4" y="6"/>
                    <a:pt x="4" y="6"/>
                  </a:cubicBezTo>
                  <a:cubicBezTo>
                    <a:pt x="8" y="1"/>
                    <a:pt x="15" y="0"/>
                    <a:pt x="20" y="4"/>
                  </a:cubicBezTo>
                  <a:cubicBezTo>
                    <a:pt x="136" y="101"/>
                    <a:pt x="136" y="101"/>
                    <a:pt x="136" y="101"/>
                  </a:cubicBezTo>
                  <a:cubicBezTo>
                    <a:pt x="141" y="106"/>
                    <a:pt x="141" y="113"/>
                    <a:pt x="137" y="118"/>
                  </a:cubicBezTo>
                  <a:close/>
                </a:path>
              </a:pathLst>
            </a:custGeom>
            <a:solidFill>
              <a:srgbClr val="1A5A6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grpSp>
          <p:nvGrpSpPr>
            <p:cNvPr id="805" name="Google Shape;805;p82"/>
            <p:cNvGrpSpPr/>
            <p:nvPr/>
          </p:nvGrpSpPr>
          <p:grpSpPr>
            <a:xfrm>
              <a:off x="6441386" y="5487455"/>
              <a:ext cx="890344" cy="392757"/>
              <a:chOff x="6398977" y="4650223"/>
              <a:chExt cx="1006093" cy="392757"/>
            </a:xfrm>
          </p:grpSpPr>
          <p:cxnSp>
            <p:nvCxnSpPr>
              <p:cNvPr id="806" name="Google Shape;806;p82"/>
              <p:cNvCxnSpPr/>
              <p:nvPr/>
            </p:nvCxnSpPr>
            <p:spPr>
              <a:xfrm rot="10800000">
                <a:off x="6398977" y="4656356"/>
                <a:ext cx="1006093" cy="0"/>
              </a:xfrm>
              <a:prstGeom prst="straightConnector1">
                <a:avLst/>
              </a:prstGeom>
              <a:noFill/>
              <a:ln w="19050" cap="flat" cmpd="sng">
                <a:solidFill>
                  <a:srgbClr val="3F3F3F"/>
                </a:solidFill>
                <a:prstDash val="solid"/>
                <a:round/>
                <a:headEnd type="none" w="sm" len="sm"/>
                <a:tailEnd type="none" w="sm" len="sm"/>
              </a:ln>
            </p:spPr>
          </p:cxnSp>
          <p:cxnSp>
            <p:nvCxnSpPr>
              <p:cNvPr id="807" name="Google Shape;807;p82"/>
              <p:cNvCxnSpPr/>
              <p:nvPr/>
            </p:nvCxnSpPr>
            <p:spPr>
              <a:xfrm>
                <a:off x="6398977" y="4650223"/>
                <a:ext cx="0" cy="392757"/>
              </a:xfrm>
              <a:prstGeom prst="straightConnector1">
                <a:avLst/>
              </a:prstGeom>
              <a:noFill/>
              <a:ln w="19050" cap="flat" cmpd="sng">
                <a:solidFill>
                  <a:srgbClr val="3F3F3F"/>
                </a:solidFill>
                <a:prstDash val="solid"/>
                <a:round/>
                <a:headEnd type="none" w="sm" len="sm"/>
                <a:tailEnd type="none" w="sm" len="sm"/>
              </a:ln>
            </p:spPr>
          </p:cxnSp>
        </p:grpSp>
        <p:grpSp>
          <p:nvGrpSpPr>
            <p:cNvPr id="808" name="Google Shape;808;p82"/>
            <p:cNvGrpSpPr/>
            <p:nvPr/>
          </p:nvGrpSpPr>
          <p:grpSpPr>
            <a:xfrm flipH="1">
              <a:off x="8796158" y="5487456"/>
              <a:ext cx="894558" cy="392758"/>
              <a:chOff x="6394214" y="4650223"/>
              <a:chExt cx="1010856" cy="392758"/>
            </a:xfrm>
          </p:grpSpPr>
          <p:cxnSp>
            <p:nvCxnSpPr>
              <p:cNvPr id="809" name="Google Shape;809;p82"/>
              <p:cNvCxnSpPr/>
              <p:nvPr/>
            </p:nvCxnSpPr>
            <p:spPr>
              <a:xfrm rot="10800000">
                <a:off x="6398977" y="4656356"/>
                <a:ext cx="1006093" cy="0"/>
              </a:xfrm>
              <a:prstGeom prst="straightConnector1">
                <a:avLst/>
              </a:prstGeom>
              <a:noFill/>
              <a:ln w="19050" cap="flat" cmpd="sng">
                <a:solidFill>
                  <a:srgbClr val="3F3F3F"/>
                </a:solidFill>
                <a:prstDash val="solid"/>
                <a:round/>
                <a:headEnd type="none" w="sm" len="sm"/>
                <a:tailEnd type="none" w="sm" len="sm"/>
              </a:ln>
            </p:spPr>
          </p:cxnSp>
          <p:cxnSp>
            <p:nvCxnSpPr>
              <p:cNvPr id="810" name="Google Shape;810;p82"/>
              <p:cNvCxnSpPr/>
              <p:nvPr/>
            </p:nvCxnSpPr>
            <p:spPr>
              <a:xfrm>
                <a:off x="6394214" y="4650223"/>
                <a:ext cx="0" cy="392758"/>
              </a:xfrm>
              <a:prstGeom prst="straightConnector1">
                <a:avLst/>
              </a:prstGeom>
              <a:noFill/>
              <a:ln w="19050" cap="flat" cmpd="sng">
                <a:solidFill>
                  <a:srgbClr val="3F3F3F"/>
                </a:solidFill>
                <a:prstDash val="solid"/>
                <a:round/>
                <a:headEnd type="none" w="sm" len="sm"/>
                <a:tailEnd type="none" w="sm" len="sm"/>
              </a:ln>
            </p:spPr>
          </p:cxnSp>
        </p:grpSp>
        <p:sp>
          <p:nvSpPr>
            <p:cNvPr id="811" name="Google Shape;811;p82"/>
            <p:cNvSpPr/>
            <p:nvPr/>
          </p:nvSpPr>
          <p:spPr>
            <a:xfrm>
              <a:off x="6011117" y="3530525"/>
              <a:ext cx="210782" cy="210782"/>
            </a:xfrm>
            <a:prstGeom prst="ellipse">
              <a:avLst/>
            </a:prstGeom>
            <a:solidFill>
              <a:srgbClr val="3F3F3F"/>
            </a:soli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
          <p:nvSpPr>
            <p:cNvPr id="812" name="Google Shape;812;p82"/>
            <p:cNvSpPr/>
            <p:nvPr/>
          </p:nvSpPr>
          <p:spPr>
            <a:xfrm>
              <a:off x="9818548" y="3555303"/>
              <a:ext cx="210782" cy="210782"/>
            </a:xfrm>
            <a:prstGeom prst="ellipse">
              <a:avLst/>
            </a:prstGeom>
            <a:solidFill>
              <a:srgbClr val="3F3F3F"/>
            </a:soli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
          <p:nvSpPr>
            <p:cNvPr id="813" name="Google Shape;813;p82"/>
            <p:cNvSpPr/>
            <p:nvPr/>
          </p:nvSpPr>
          <p:spPr>
            <a:xfrm>
              <a:off x="9593810" y="5543356"/>
              <a:ext cx="210782" cy="210782"/>
            </a:xfrm>
            <a:prstGeom prst="ellipse">
              <a:avLst/>
            </a:prstGeom>
            <a:solidFill>
              <a:srgbClr val="3F3F3F"/>
            </a:soli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
          <p:nvSpPr>
            <p:cNvPr id="814" name="Google Shape;814;p82"/>
            <p:cNvSpPr/>
            <p:nvPr/>
          </p:nvSpPr>
          <p:spPr>
            <a:xfrm>
              <a:off x="6335994" y="5561371"/>
              <a:ext cx="210782" cy="210782"/>
            </a:xfrm>
            <a:prstGeom prst="ellipse">
              <a:avLst/>
            </a:prstGeom>
            <a:solidFill>
              <a:srgbClr val="3F3F3F"/>
            </a:soli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83"/>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Loop Else Statement</a:t>
            </a:r>
            <a:endParaRPr sz="2800"/>
          </a:p>
        </p:txBody>
      </p:sp>
      <p:sp>
        <p:nvSpPr>
          <p:cNvPr id="821" name="Google Shape;821;p83"/>
          <p:cNvSpPr/>
          <p:nvPr/>
        </p:nvSpPr>
        <p:spPr>
          <a:xfrm>
            <a:off x="1953367" y="1368189"/>
            <a:ext cx="12349265" cy="875490"/>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itchFamily="2" charset="0"/>
                <a:ea typeface="Open Sans"/>
                <a:cs typeface="Open Sans"/>
                <a:sym typeface="Open Sans"/>
              </a:rPr>
              <a:t>The loop else statement does not execute if the loop terminates due to a </a:t>
            </a:r>
            <a:r>
              <a:rPr lang="en" sz="2200" b="1">
                <a:solidFill>
                  <a:srgbClr val="404040"/>
                </a:solidFill>
                <a:latin typeface="Open Sans" pitchFamily="2" charset="0"/>
                <a:ea typeface="Open Sans"/>
                <a:cs typeface="Open Sans"/>
                <a:sym typeface="Open Sans"/>
              </a:rPr>
              <a:t>break</a:t>
            </a:r>
            <a:r>
              <a:rPr lang="en" sz="2200">
                <a:solidFill>
                  <a:srgbClr val="404040"/>
                </a:solidFill>
                <a:latin typeface="Open Sans" pitchFamily="2" charset="0"/>
                <a:ea typeface="Open Sans"/>
                <a:cs typeface="Open Sans"/>
                <a:sym typeface="Open Sans"/>
              </a:rPr>
              <a:t> statement.</a:t>
            </a:r>
            <a:endParaRPr sz="2200">
              <a:solidFill>
                <a:srgbClr val="404040"/>
              </a:solidFill>
              <a:latin typeface="Open Sans" pitchFamily="2" charset="0"/>
              <a:ea typeface="Calibri"/>
              <a:cs typeface="Calibri"/>
              <a:sym typeface="Calibri"/>
            </a:endParaRPr>
          </a:p>
        </p:txBody>
      </p:sp>
      <p:sp>
        <p:nvSpPr>
          <p:cNvPr id="822" name="Google Shape;822;p83"/>
          <p:cNvSpPr/>
          <p:nvPr/>
        </p:nvSpPr>
        <p:spPr>
          <a:xfrm>
            <a:off x="5867402" y="816324"/>
            <a:ext cx="452246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823" name="Google Shape;823;p83"/>
          <p:cNvGrpSpPr/>
          <p:nvPr/>
        </p:nvGrpSpPr>
        <p:grpSpPr>
          <a:xfrm>
            <a:off x="3396545" y="2735860"/>
            <a:ext cx="9887667" cy="4744721"/>
            <a:chOff x="3364460" y="2590819"/>
            <a:chExt cx="9887667" cy="4744721"/>
          </a:xfrm>
        </p:grpSpPr>
        <p:sp>
          <p:nvSpPr>
            <p:cNvPr id="824" name="Google Shape;824;p83"/>
            <p:cNvSpPr/>
            <p:nvPr/>
          </p:nvSpPr>
          <p:spPr>
            <a:xfrm>
              <a:off x="4141891" y="4474464"/>
              <a:ext cx="1905000" cy="1529443"/>
            </a:xfrm>
            <a:prstGeom prst="diamond">
              <a:avLst/>
            </a:prstGeom>
            <a:solidFill>
              <a:srgbClr val="FFD966"/>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Open Sans"/>
                <a:ea typeface="Open Sans"/>
                <a:cs typeface="Open Sans"/>
                <a:sym typeface="Open Sans"/>
              </a:endParaRPr>
            </a:p>
          </p:txBody>
        </p:sp>
        <p:cxnSp>
          <p:nvCxnSpPr>
            <p:cNvPr id="825" name="Google Shape;825;p83"/>
            <p:cNvCxnSpPr>
              <a:endCxn id="824" idx="0"/>
            </p:cNvCxnSpPr>
            <p:nvPr/>
          </p:nvCxnSpPr>
          <p:spPr>
            <a:xfrm>
              <a:off x="5094391" y="3668964"/>
              <a:ext cx="0" cy="805500"/>
            </a:xfrm>
            <a:prstGeom prst="straightConnector1">
              <a:avLst/>
            </a:prstGeom>
            <a:solidFill>
              <a:srgbClr val="7F7F7F"/>
            </a:solidFill>
            <a:ln w="19050" cap="flat" cmpd="sng">
              <a:solidFill>
                <a:srgbClr val="7F7F7F"/>
              </a:solidFill>
              <a:prstDash val="solid"/>
              <a:round/>
              <a:headEnd type="none" w="sm" len="sm"/>
              <a:tailEnd type="triangle" w="lg" len="lg"/>
            </a:ln>
          </p:spPr>
        </p:cxnSp>
        <p:sp>
          <p:nvSpPr>
            <p:cNvPr id="826" name="Google Shape;826;p83"/>
            <p:cNvSpPr/>
            <p:nvPr/>
          </p:nvSpPr>
          <p:spPr>
            <a:xfrm>
              <a:off x="4329851" y="6738658"/>
              <a:ext cx="1529079" cy="534625"/>
            </a:xfrm>
            <a:prstGeom prst="roundRect">
              <a:avLst>
                <a:gd name="adj" fmla="val 11531"/>
              </a:avLst>
            </a:prstGeom>
            <a:solidFill>
              <a:srgbClr val="C5D3ED"/>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Open Sans"/>
                <a:ea typeface="Open Sans"/>
                <a:cs typeface="Open Sans"/>
                <a:sym typeface="Open Sans"/>
              </a:endParaRPr>
            </a:p>
          </p:txBody>
        </p:sp>
        <p:cxnSp>
          <p:nvCxnSpPr>
            <p:cNvPr id="827" name="Google Shape;827;p83"/>
            <p:cNvCxnSpPr>
              <a:stCxn id="824" idx="2"/>
              <a:endCxn id="826" idx="0"/>
            </p:cNvCxnSpPr>
            <p:nvPr/>
          </p:nvCxnSpPr>
          <p:spPr>
            <a:xfrm>
              <a:off x="5094391" y="6003907"/>
              <a:ext cx="0" cy="734700"/>
            </a:xfrm>
            <a:prstGeom prst="straightConnector1">
              <a:avLst/>
            </a:prstGeom>
            <a:solidFill>
              <a:srgbClr val="7F7F7F"/>
            </a:solidFill>
            <a:ln w="19050" cap="flat" cmpd="sng">
              <a:solidFill>
                <a:srgbClr val="7F7F7F"/>
              </a:solidFill>
              <a:prstDash val="solid"/>
              <a:round/>
              <a:headEnd type="none" w="sm" len="sm"/>
              <a:tailEnd type="triangle" w="lg" len="lg"/>
            </a:ln>
          </p:spPr>
        </p:cxnSp>
        <p:sp>
          <p:nvSpPr>
            <p:cNvPr id="828" name="Google Shape;828;p83"/>
            <p:cNvSpPr txBox="1"/>
            <p:nvPr/>
          </p:nvSpPr>
          <p:spPr>
            <a:xfrm>
              <a:off x="3364460" y="2590819"/>
              <a:ext cx="3381054" cy="338492"/>
            </a:xfrm>
            <a:prstGeom prst="rect">
              <a:avLst/>
            </a:prstGeom>
            <a:noFill/>
            <a:ln>
              <a:noFill/>
            </a:ln>
          </p:spPr>
          <p:txBody>
            <a:bodyPr spcFirstLastPara="1" wrap="square" lIns="91422" tIns="45689" rIns="91422" bIns="45689" anchor="t" anchorCtr="0">
              <a:spAutoFit/>
            </a:bodyPr>
            <a:lstStyle/>
            <a:p>
              <a:pPr algn="ctr">
                <a:buClr>
                  <a:srgbClr val="3F3F3F"/>
                </a:buClr>
                <a:buSzPts val="1000"/>
              </a:pPr>
              <a:r>
                <a:rPr lang="en" sz="1600" b="1">
                  <a:solidFill>
                    <a:srgbClr val="3F3F3F"/>
                  </a:solidFill>
                  <a:latin typeface="Open Sans"/>
                  <a:ea typeface="Open Sans"/>
                  <a:cs typeface="Open Sans"/>
                  <a:sym typeface="Open Sans"/>
                </a:rPr>
                <a:t>Normal loop</a:t>
              </a:r>
              <a:endParaRPr sz="1600" b="1">
                <a:solidFill>
                  <a:srgbClr val="3F3F3F"/>
                </a:solidFill>
                <a:latin typeface="Open Sans"/>
                <a:ea typeface="Open Sans"/>
                <a:cs typeface="Open Sans"/>
                <a:sym typeface="Open Sans"/>
              </a:endParaRPr>
            </a:p>
          </p:txBody>
        </p:sp>
        <p:sp>
          <p:nvSpPr>
            <p:cNvPr id="829" name="Google Shape;829;p83"/>
            <p:cNvSpPr txBox="1"/>
            <p:nvPr/>
          </p:nvSpPr>
          <p:spPr>
            <a:xfrm>
              <a:off x="6121540" y="4889190"/>
              <a:ext cx="796426" cy="338492"/>
            </a:xfrm>
            <a:prstGeom prst="rect">
              <a:avLst/>
            </a:prstGeom>
            <a:noFill/>
            <a:ln>
              <a:noFill/>
            </a:ln>
          </p:spPr>
          <p:txBody>
            <a:bodyPr spcFirstLastPara="1" wrap="square" lIns="91422" tIns="45689" rIns="91422" bIns="45689" anchor="t" anchorCtr="0">
              <a:spAutoFit/>
            </a:bodyPr>
            <a:lstStyle/>
            <a:p>
              <a:pPr>
                <a:buClr>
                  <a:srgbClr val="3F3F3F"/>
                </a:buClr>
                <a:buSzPts val="800"/>
              </a:pPr>
              <a:r>
                <a:rPr lang="en" sz="1600">
                  <a:solidFill>
                    <a:srgbClr val="3F3F3F"/>
                  </a:solidFill>
                  <a:latin typeface="Open Sans"/>
                  <a:ea typeface="Open Sans"/>
                  <a:cs typeface="Open Sans"/>
                  <a:sym typeface="Open Sans"/>
                </a:rPr>
                <a:t>False</a:t>
              </a:r>
              <a:endParaRPr sz="1600">
                <a:solidFill>
                  <a:srgbClr val="3F3F3F"/>
                </a:solidFill>
                <a:latin typeface="Open Sans"/>
                <a:ea typeface="Open Sans"/>
                <a:cs typeface="Open Sans"/>
                <a:sym typeface="Open Sans"/>
              </a:endParaRPr>
            </a:p>
          </p:txBody>
        </p:sp>
        <p:sp>
          <p:nvSpPr>
            <p:cNvPr id="830" name="Google Shape;830;p83"/>
            <p:cNvSpPr txBox="1"/>
            <p:nvPr/>
          </p:nvSpPr>
          <p:spPr>
            <a:xfrm>
              <a:off x="4494519" y="5101281"/>
              <a:ext cx="1209299" cy="338492"/>
            </a:xfrm>
            <a:prstGeom prst="rect">
              <a:avLst/>
            </a:prstGeom>
            <a:noFill/>
            <a:ln>
              <a:noFill/>
            </a:ln>
          </p:spPr>
          <p:txBody>
            <a:bodyPr spcFirstLastPara="1" wrap="square" lIns="91422" tIns="45689" rIns="91422" bIns="45689" anchor="t" anchorCtr="0">
              <a:spAutoFit/>
            </a:bodyPr>
            <a:lstStyle/>
            <a:p>
              <a:pPr algn="ctr">
                <a:buClr>
                  <a:srgbClr val="3F3F3F"/>
                </a:buClr>
                <a:buSzPts val="800"/>
              </a:pPr>
              <a:r>
                <a:rPr lang="en" sz="1600">
                  <a:solidFill>
                    <a:srgbClr val="3F3F3F"/>
                  </a:solidFill>
                  <a:latin typeface="Open Sans"/>
                  <a:ea typeface="Open Sans"/>
                  <a:cs typeface="Open Sans"/>
                  <a:sym typeface="Open Sans"/>
                </a:rPr>
                <a:t>Condition</a:t>
              </a:r>
              <a:endParaRPr sz="1600">
                <a:solidFill>
                  <a:srgbClr val="3F3F3F"/>
                </a:solidFill>
                <a:latin typeface="Open Sans"/>
                <a:ea typeface="Open Sans"/>
                <a:cs typeface="Open Sans"/>
                <a:sym typeface="Open Sans"/>
              </a:endParaRPr>
            </a:p>
          </p:txBody>
        </p:sp>
        <p:sp>
          <p:nvSpPr>
            <p:cNvPr id="831" name="Google Shape;831;p83"/>
            <p:cNvSpPr txBox="1"/>
            <p:nvPr/>
          </p:nvSpPr>
          <p:spPr>
            <a:xfrm>
              <a:off x="4230849" y="6750827"/>
              <a:ext cx="1722185" cy="584713"/>
            </a:xfrm>
            <a:prstGeom prst="rect">
              <a:avLst/>
            </a:prstGeom>
            <a:noFill/>
            <a:ln>
              <a:noFill/>
            </a:ln>
          </p:spPr>
          <p:txBody>
            <a:bodyPr spcFirstLastPara="1" wrap="square" lIns="91422" tIns="45689" rIns="91422" bIns="45689" anchor="t" anchorCtr="0">
              <a:spAutoFit/>
            </a:bodyPr>
            <a:lstStyle/>
            <a:p>
              <a:pPr algn="ctr">
                <a:buClr>
                  <a:srgbClr val="3F3F3F"/>
                </a:buClr>
                <a:buSzPts val="800"/>
              </a:pPr>
              <a:r>
                <a:rPr lang="en" sz="1600">
                  <a:solidFill>
                    <a:srgbClr val="3F3F3F"/>
                  </a:solidFill>
                  <a:latin typeface="Open Sans"/>
                  <a:ea typeface="Open Sans"/>
                  <a:cs typeface="Open Sans"/>
                  <a:sym typeface="Open Sans"/>
                </a:rPr>
                <a:t>Execute statement</a:t>
              </a:r>
              <a:endParaRPr sz="1600">
                <a:solidFill>
                  <a:srgbClr val="3F3F3F"/>
                </a:solidFill>
                <a:latin typeface="Open Sans"/>
                <a:ea typeface="Open Sans"/>
                <a:cs typeface="Open Sans"/>
                <a:sym typeface="Open Sans"/>
              </a:endParaRPr>
            </a:p>
          </p:txBody>
        </p:sp>
        <p:sp>
          <p:nvSpPr>
            <p:cNvPr id="832" name="Google Shape;832;p83"/>
            <p:cNvSpPr txBox="1"/>
            <p:nvPr/>
          </p:nvSpPr>
          <p:spPr>
            <a:xfrm>
              <a:off x="5088970" y="6214174"/>
              <a:ext cx="644569" cy="338492"/>
            </a:xfrm>
            <a:prstGeom prst="rect">
              <a:avLst/>
            </a:prstGeom>
            <a:noFill/>
            <a:ln>
              <a:noFill/>
            </a:ln>
          </p:spPr>
          <p:txBody>
            <a:bodyPr spcFirstLastPara="1" wrap="square" lIns="91422" tIns="45689" rIns="91422" bIns="45689" anchor="t" anchorCtr="0">
              <a:spAutoFit/>
            </a:bodyPr>
            <a:lstStyle/>
            <a:p>
              <a:pPr>
                <a:buClr>
                  <a:srgbClr val="3F3F3F"/>
                </a:buClr>
                <a:buSzPts val="800"/>
              </a:pPr>
              <a:r>
                <a:rPr lang="en" sz="1600">
                  <a:solidFill>
                    <a:srgbClr val="3F3F3F"/>
                  </a:solidFill>
                  <a:latin typeface="Open Sans"/>
                  <a:ea typeface="Open Sans"/>
                  <a:cs typeface="Open Sans"/>
                  <a:sym typeface="Open Sans"/>
                </a:rPr>
                <a:t>True</a:t>
              </a:r>
              <a:endParaRPr sz="1600">
                <a:solidFill>
                  <a:srgbClr val="3F3F3F"/>
                </a:solidFill>
                <a:latin typeface="Open Sans"/>
                <a:ea typeface="Open Sans"/>
                <a:cs typeface="Open Sans"/>
                <a:sym typeface="Open Sans"/>
              </a:endParaRPr>
            </a:p>
          </p:txBody>
        </p:sp>
        <p:grpSp>
          <p:nvGrpSpPr>
            <p:cNvPr id="834" name="Google Shape;834;p83"/>
            <p:cNvGrpSpPr/>
            <p:nvPr/>
          </p:nvGrpSpPr>
          <p:grpSpPr>
            <a:xfrm>
              <a:off x="4300190" y="3150063"/>
              <a:ext cx="1529079" cy="534625"/>
              <a:chOff x="9770751" y="3210843"/>
              <a:chExt cx="1529079" cy="534625"/>
            </a:xfrm>
          </p:grpSpPr>
          <p:sp>
            <p:nvSpPr>
              <p:cNvPr id="835" name="Google Shape;835;p83"/>
              <p:cNvSpPr/>
              <p:nvPr/>
            </p:nvSpPr>
            <p:spPr>
              <a:xfrm>
                <a:off x="9770751" y="3210843"/>
                <a:ext cx="1529079" cy="534625"/>
              </a:xfrm>
              <a:prstGeom prst="roundRect">
                <a:avLst>
                  <a:gd name="adj" fmla="val 11531"/>
                </a:avLst>
              </a:prstGeom>
              <a:solidFill>
                <a:srgbClr val="F4B183"/>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Open Sans"/>
                  <a:ea typeface="Open Sans"/>
                  <a:cs typeface="Open Sans"/>
                  <a:sym typeface="Open Sans"/>
                </a:endParaRPr>
              </a:p>
            </p:txBody>
          </p:sp>
          <p:sp>
            <p:nvSpPr>
              <p:cNvPr id="836" name="Google Shape;836;p83"/>
              <p:cNvSpPr txBox="1"/>
              <p:nvPr/>
            </p:nvSpPr>
            <p:spPr>
              <a:xfrm>
                <a:off x="9866477" y="3307911"/>
                <a:ext cx="1337625" cy="375425"/>
              </a:xfrm>
              <a:prstGeom prst="rect">
                <a:avLst/>
              </a:prstGeom>
              <a:noFill/>
              <a:ln>
                <a:noFill/>
              </a:ln>
            </p:spPr>
            <p:txBody>
              <a:bodyPr spcFirstLastPara="1" wrap="square" lIns="91422" tIns="45689" rIns="91422" bIns="45689" anchor="t" anchorCtr="0">
                <a:spAutoFit/>
              </a:bodyPr>
              <a:lstStyle/>
              <a:p>
                <a:pPr algn="ctr">
                  <a:lnSpc>
                    <a:spcPct val="115000"/>
                  </a:lnSpc>
                </a:pPr>
                <a:r>
                  <a:rPr lang="en" sz="1600">
                    <a:solidFill>
                      <a:srgbClr val="404040"/>
                    </a:solidFill>
                    <a:latin typeface="Open Sans"/>
                    <a:ea typeface="Open Sans"/>
                    <a:cs typeface="Open Sans"/>
                    <a:sym typeface="Open Sans"/>
                  </a:rPr>
                  <a:t>Start</a:t>
                </a:r>
                <a:endParaRPr sz="1600">
                  <a:solidFill>
                    <a:srgbClr val="404040"/>
                  </a:solidFill>
                  <a:latin typeface="Open Sans"/>
                  <a:ea typeface="Open Sans"/>
                  <a:cs typeface="Open Sans"/>
                  <a:sym typeface="Open Sans"/>
                </a:endParaRPr>
              </a:p>
            </p:txBody>
          </p:sp>
        </p:grpSp>
        <p:cxnSp>
          <p:nvCxnSpPr>
            <p:cNvPr id="837" name="Google Shape;837;p83"/>
            <p:cNvCxnSpPr/>
            <p:nvPr/>
          </p:nvCxnSpPr>
          <p:spPr>
            <a:xfrm>
              <a:off x="6055336" y="5238532"/>
              <a:ext cx="897977" cy="0"/>
            </a:xfrm>
            <a:prstGeom prst="straightConnector1">
              <a:avLst/>
            </a:prstGeom>
            <a:solidFill>
              <a:srgbClr val="7F7F7F"/>
            </a:solidFill>
            <a:ln w="19050" cap="flat" cmpd="sng">
              <a:solidFill>
                <a:srgbClr val="7F7F7F"/>
              </a:solidFill>
              <a:prstDash val="solid"/>
              <a:round/>
              <a:headEnd type="none" w="sm" len="sm"/>
              <a:tailEnd type="triangle" w="lg" len="lg"/>
            </a:ln>
          </p:spPr>
        </p:cxnSp>
        <p:grpSp>
          <p:nvGrpSpPr>
            <p:cNvPr id="838" name="Google Shape;838;p83"/>
            <p:cNvGrpSpPr/>
            <p:nvPr/>
          </p:nvGrpSpPr>
          <p:grpSpPr>
            <a:xfrm>
              <a:off x="6986150" y="4864580"/>
              <a:ext cx="1121966" cy="875489"/>
              <a:chOff x="8668521" y="4756497"/>
              <a:chExt cx="1121966" cy="875489"/>
            </a:xfrm>
          </p:grpSpPr>
          <p:sp>
            <p:nvSpPr>
              <p:cNvPr id="839" name="Google Shape;839;p83"/>
              <p:cNvSpPr/>
              <p:nvPr/>
            </p:nvSpPr>
            <p:spPr>
              <a:xfrm>
                <a:off x="8770524" y="4756497"/>
                <a:ext cx="911390" cy="875489"/>
              </a:xfrm>
              <a:prstGeom prst="ellipse">
                <a:avLst/>
              </a:prstGeom>
              <a:solidFill>
                <a:srgbClr val="F4B183"/>
              </a:solidFill>
              <a:ln>
                <a:noFill/>
              </a:ln>
            </p:spPr>
            <p:txBody>
              <a:bodyPr spcFirstLastPara="1" wrap="square" lIns="91422" tIns="45689" rIns="91422" bIns="45689" anchor="ctr" anchorCtr="0">
                <a:noAutofit/>
              </a:bodyPr>
              <a:lstStyle/>
              <a:p>
                <a:pPr algn="ctr"/>
                <a:endParaRPr sz="1422">
                  <a:solidFill>
                    <a:schemeClr val="lt1"/>
                  </a:solidFill>
                  <a:latin typeface="Open Sans"/>
                  <a:ea typeface="Open Sans"/>
                  <a:cs typeface="Open Sans"/>
                  <a:sym typeface="Open Sans"/>
                </a:endParaRPr>
              </a:p>
            </p:txBody>
          </p:sp>
          <p:sp>
            <p:nvSpPr>
              <p:cNvPr id="840" name="Google Shape;840;p83"/>
              <p:cNvSpPr txBox="1"/>
              <p:nvPr/>
            </p:nvSpPr>
            <p:spPr>
              <a:xfrm>
                <a:off x="8668521" y="4945427"/>
                <a:ext cx="1121966" cy="584713"/>
              </a:xfrm>
              <a:prstGeom prst="rect">
                <a:avLst/>
              </a:prstGeom>
              <a:noFill/>
              <a:ln>
                <a:noFill/>
              </a:ln>
            </p:spPr>
            <p:txBody>
              <a:bodyPr spcFirstLastPara="1" wrap="square" lIns="91422" tIns="45689" rIns="91422" bIns="45689" anchor="t" anchorCtr="0">
                <a:spAutoFit/>
              </a:bodyPr>
              <a:lstStyle/>
              <a:p>
                <a:pPr algn="ctr">
                  <a:buClr>
                    <a:srgbClr val="3F3F3F"/>
                  </a:buClr>
                  <a:buSzPts val="800"/>
                </a:pPr>
                <a:r>
                  <a:rPr lang="en" sz="1600">
                    <a:solidFill>
                      <a:srgbClr val="3F3F3F"/>
                    </a:solidFill>
                    <a:latin typeface="+mj-lt"/>
                    <a:ea typeface="Open Sans"/>
                    <a:cs typeface="Open Sans"/>
                    <a:sym typeface="Open Sans"/>
                  </a:rPr>
                  <a:t>Exit</a:t>
                </a:r>
                <a:endParaRPr sz="1600">
                  <a:latin typeface="+mj-lt"/>
                </a:endParaRPr>
              </a:p>
              <a:p>
                <a:pPr algn="ctr">
                  <a:buClr>
                    <a:srgbClr val="3F3F3F"/>
                  </a:buClr>
                  <a:buSzPts val="800"/>
                </a:pPr>
                <a:r>
                  <a:rPr lang="en" sz="1600">
                    <a:solidFill>
                      <a:srgbClr val="3F3F3F"/>
                    </a:solidFill>
                    <a:latin typeface="+mj-lt"/>
                    <a:ea typeface="Open Sans"/>
                    <a:cs typeface="Open Sans"/>
                    <a:sym typeface="Open Sans"/>
                  </a:rPr>
                  <a:t>loop</a:t>
                </a:r>
                <a:endParaRPr sz="1600">
                  <a:solidFill>
                    <a:srgbClr val="3F3F3F"/>
                  </a:solidFill>
                  <a:latin typeface="+mj-lt"/>
                  <a:ea typeface="Open Sans"/>
                  <a:cs typeface="Open Sans"/>
                  <a:sym typeface="Open Sans"/>
                </a:endParaRPr>
              </a:p>
            </p:txBody>
          </p:sp>
        </p:grpSp>
        <p:sp>
          <p:nvSpPr>
            <p:cNvPr id="841" name="Google Shape;841;p83"/>
            <p:cNvSpPr/>
            <p:nvPr/>
          </p:nvSpPr>
          <p:spPr>
            <a:xfrm>
              <a:off x="8780947" y="4480560"/>
              <a:ext cx="1905000" cy="1529443"/>
            </a:xfrm>
            <a:prstGeom prst="diamond">
              <a:avLst/>
            </a:prstGeom>
            <a:solidFill>
              <a:srgbClr val="FFD966"/>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Open Sans"/>
                <a:ea typeface="Open Sans"/>
                <a:cs typeface="Open Sans"/>
                <a:sym typeface="Open Sans"/>
              </a:endParaRPr>
            </a:p>
          </p:txBody>
        </p:sp>
        <p:cxnSp>
          <p:nvCxnSpPr>
            <p:cNvPr id="842" name="Google Shape;842;p83"/>
            <p:cNvCxnSpPr>
              <a:endCxn id="841" idx="0"/>
            </p:cNvCxnSpPr>
            <p:nvPr/>
          </p:nvCxnSpPr>
          <p:spPr>
            <a:xfrm>
              <a:off x="9733447" y="3675060"/>
              <a:ext cx="0" cy="805500"/>
            </a:xfrm>
            <a:prstGeom prst="straightConnector1">
              <a:avLst/>
            </a:prstGeom>
            <a:solidFill>
              <a:srgbClr val="7F7F7F"/>
            </a:solidFill>
            <a:ln w="19050" cap="flat" cmpd="sng">
              <a:solidFill>
                <a:srgbClr val="7F7F7F"/>
              </a:solidFill>
              <a:prstDash val="solid"/>
              <a:round/>
              <a:headEnd type="none" w="sm" len="sm"/>
              <a:tailEnd type="triangle" w="lg" len="lg"/>
            </a:ln>
          </p:spPr>
        </p:cxnSp>
        <p:sp>
          <p:nvSpPr>
            <p:cNvPr id="843" name="Google Shape;843;p83"/>
            <p:cNvSpPr/>
            <p:nvPr/>
          </p:nvSpPr>
          <p:spPr>
            <a:xfrm>
              <a:off x="8968907" y="6744754"/>
              <a:ext cx="1529079" cy="534625"/>
            </a:xfrm>
            <a:prstGeom prst="roundRect">
              <a:avLst>
                <a:gd name="adj" fmla="val 11531"/>
              </a:avLst>
            </a:prstGeom>
            <a:solidFill>
              <a:srgbClr val="C5D3ED"/>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Open Sans"/>
                <a:ea typeface="Open Sans"/>
                <a:cs typeface="Open Sans"/>
                <a:sym typeface="Open Sans"/>
              </a:endParaRPr>
            </a:p>
          </p:txBody>
        </p:sp>
        <p:cxnSp>
          <p:nvCxnSpPr>
            <p:cNvPr id="844" name="Google Shape;844;p83"/>
            <p:cNvCxnSpPr>
              <a:stCxn id="841" idx="2"/>
              <a:endCxn id="843" idx="0"/>
            </p:cNvCxnSpPr>
            <p:nvPr/>
          </p:nvCxnSpPr>
          <p:spPr>
            <a:xfrm>
              <a:off x="9733447" y="6010003"/>
              <a:ext cx="0" cy="734700"/>
            </a:xfrm>
            <a:prstGeom prst="straightConnector1">
              <a:avLst/>
            </a:prstGeom>
            <a:solidFill>
              <a:srgbClr val="7F7F7F"/>
            </a:solidFill>
            <a:ln w="19050" cap="flat" cmpd="sng">
              <a:solidFill>
                <a:srgbClr val="7F7F7F"/>
              </a:solidFill>
              <a:prstDash val="solid"/>
              <a:round/>
              <a:headEnd type="none" w="sm" len="sm"/>
              <a:tailEnd type="triangle" w="lg" len="lg"/>
            </a:ln>
          </p:spPr>
        </p:cxnSp>
        <p:sp>
          <p:nvSpPr>
            <p:cNvPr id="845" name="Google Shape;845;p83"/>
            <p:cNvSpPr txBox="1"/>
            <p:nvPr/>
          </p:nvSpPr>
          <p:spPr>
            <a:xfrm>
              <a:off x="8003516" y="2596915"/>
              <a:ext cx="3381054" cy="338492"/>
            </a:xfrm>
            <a:prstGeom prst="rect">
              <a:avLst/>
            </a:prstGeom>
            <a:noFill/>
            <a:ln>
              <a:noFill/>
            </a:ln>
          </p:spPr>
          <p:txBody>
            <a:bodyPr spcFirstLastPara="1" wrap="square" lIns="91422" tIns="45689" rIns="91422" bIns="45689" anchor="t" anchorCtr="0">
              <a:spAutoFit/>
            </a:bodyPr>
            <a:lstStyle/>
            <a:p>
              <a:pPr algn="ctr">
                <a:buClr>
                  <a:srgbClr val="3F3F3F"/>
                </a:buClr>
                <a:buSzPts val="1000"/>
              </a:pPr>
              <a:r>
                <a:rPr lang="en" sz="1600" b="1">
                  <a:solidFill>
                    <a:srgbClr val="3F3F3F"/>
                  </a:solidFill>
                  <a:latin typeface="Open Sans"/>
                  <a:ea typeface="Open Sans"/>
                  <a:cs typeface="Open Sans"/>
                  <a:sym typeface="Open Sans"/>
                </a:rPr>
                <a:t>Loop with </a:t>
              </a:r>
              <a:r>
                <a:rPr lang="en" sz="1600" b="1" i="1">
                  <a:solidFill>
                    <a:srgbClr val="3F3F3F"/>
                  </a:solidFill>
                  <a:latin typeface="Open Sans"/>
                  <a:ea typeface="Open Sans"/>
                  <a:cs typeface="Open Sans"/>
                  <a:sym typeface="Open Sans"/>
                </a:rPr>
                <a:t>else</a:t>
              </a:r>
              <a:endParaRPr sz="1600" b="1" i="1">
                <a:solidFill>
                  <a:srgbClr val="3F3F3F"/>
                </a:solidFill>
                <a:latin typeface="Open Sans"/>
                <a:ea typeface="Open Sans"/>
                <a:cs typeface="Open Sans"/>
                <a:sym typeface="Open Sans"/>
              </a:endParaRPr>
            </a:p>
          </p:txBody>
        </p:sp>
        <p:sp>
          <p:nvSpPr>
            <p:cNvPr id="846" name="Google Shape;846;p83"/>
            <p:cNvSpPr txBox="1"/>
            <p:nvPr/>
          </p:nvSpPr>
          <p:spPr>
            <a:xfrm>
              <a:off x="10750375" y="4913947"/>
              <a:ext cx="775789" cy="338492"/>
            </a:xfrm>
            <a:prstGeom prst="rect">
              <a:avLst/>
            </a:prstGeom>
            <a:noFill/>
            <a:ln>
              <a:noFill/>
            </a:ln>
          </p:spPr>
          <p:txBody>
            <a:bodyPr spcFirstLastPara="1" wrap="square" lIns="91422" tIns="45689" rIns="91422" bIns="45689" anchor="t" anchorCtr="0">
              <a:spAutoFit/>
            </a:bodyPr>
            <a:lstStyle/>
            <a:p>
              <a:pPr>
                <a:buClr>
                  <a:srgbClr val="3F3F3F"/>
                </a:buClr>
                <a:buSzPts val="800"/>
              </a:pPr>
              <a:r>
                <a:rPr lang="en" sz="1600">
                  <a:solidFill>
                    <a:srgbClr val="3F3F3F"/>
                  </a:solidFill>
                  <a:latin typeface="Open Sans"/>
                  <a:ea typeface="Open Sans"/>
                  <a:cs typeface="Open Sans"/>
                  <a:sym typeface="Open Sans"/>
                </a:rPr>
                <a:t>False</a:t>
              </a:r>
              <a:endParaRPr sz="1600">
                <a:solidFill>
                  <a:srgbClr val="3F3F3F"/>
                </a:solidFill>
                <a:latin typeface="Open Sans"/>
                <a:ea typeface="Open Sans"/>
                <a:cs typeface="Open Sans"/>
                <a:sym typeface="Open Sans"/>
              </a:endParaRPr>
            </a:p>
          </p:txBody>
        </p:sp>
        <p:sp>
          <p:nvSpPr>
            <p:cNvPr id="847" name="Google Shape;847;p83"/>
            <p:cNvSpPr txBox="1"/>
            <p:nvPr/>
          </p:nvSpPr>
          <p:spPr>
            <a:xfrm>
              <a:off x="9168038" y="5105081"/>
              <a:ext cx="1146672" cy="338492"/>
            </a:xfrm>
            <a:prstGeom prst="rect">
              <a:avLst/>
            </a:prstGeom>
            <a:noFill/>
            <a:ln>
              <a:noFill/>
            </a:ln>
          </p:spPr>
          <p:txBody>
            <a:bodyPr spcFirstLastPara="1" wrap="square" lIns="91422" tIns="45689" rIns="91422" bIns="45689" anchor="t" anchorCtr="0">
              <a:spAutoFit/>
            </a:bodyPr>
            <a:lstStyle/>
            <a:p>
              <a:pPr algn="ctr">
                <a:buClr>
                  <a:srgbClr val="3F3F3F"/>
                </a:buClr>
                <a:buSzPts val="800"/>
              </a:pPr>
              <a:r>
                <a:rPr lang="en" sz="1600">
                  <a:solidFill>
                    <a:srgbClr val="3F3F3F"/>
                  </a:solidFill>
                  <a:latin typeface="Open Sans"/>
                  <a:ea typeface="Open Sans"/>
                  <a:cs typeface="Open Sans"/>
                  <a:sym typeface="Open Sans"/>
                </a:rPr>
                <a:t>Condition</a:t>
              </a:r>
              <a:endParaRPr sz="1600">
                <a:solidFill>
                  <a:srgbClr val="3F3F3F"/>
                </a:solidFill>
                <a:latin typeface="Open Sans"/>
                <a:ea typeface="Open Sans"/>
                <a:cs typeface="Open Sans"/>
                <a:sym typeface="Open Sans"/>
              </a:endParaRPr>
            </a:p>
          </p:txBody>
        </p:sp>
        <p:sp>
          <p:nvSpPr>
            <p:cNvPr id="848" name="Google Shape;848;p83"/>
            <p:cNvSpPr txBox="1"/>
            <p:nvPr/>
          </p:nvSpPr>
          <p:spPr>
            <a:xfrm>
              <a:off x="8872353" y="6731777"/>
              <a:ext cx="1722185" cy="584713"/>
            </a:xfrm>
            <a:prstGeom prst="rect">
              <a:avLst/>
            </a:prstGeom>
            <a:noFill/>
            <a:ln>
              <a:noFill/>
            </a:ln>
          </p:spPr>
          <p:txBody>
            <a:bodyPr spcFirstLastPara="1" wrap="square" lIns="91422" tIns="45689" rIns="91422" bIns="45689" anchor="t" anchorCtr="0">
              <a:spAutoFit/>
            </a:bodyPr>
            <a:lstStyle/>
            <a:p>
              <a:pPr algn="ctr">
                <a:buClr>
                  <a:srgbClr val="3F3F3F"/>
                </a:buClr>
                <a:buSzPts val="800"/>
              </a:pPr>
              <a:r>
                <a:rPr lang="en" sz="1600">
                  <a:solidFill>
                    <a:srgbClr val="3F3F3F"/>
                  </a:solidFill>
                  <a:latin typeface="Open Sans"/>
                  <a:ea typeface="Open Sans"/>
                  <a:cs typeface="Open Sans"/>
                  <a:sym typeface="Open Sans"/>
                </a:rPr>
                <a:t>Execute statement</a:t>
              </a:r>
              <a:endParaRPr sz="1600">
                <a:solidFill>
                  <a:srgbClr val="3F3F3F"/>
                </a:solidFill>
                <a:latin typeface="Open Sans"/>
                <a:ea typeface="Open Sans"/>
                <a:cs typeface="Open Sans"/>
                <a:sym typeface="Open Sans"/>
              </a:endParaRPr>
            </a:p>
          </p:txBody>
        </p:sp>
        <p:sp>
          <p:nvSpPr>
            <p:cNvPr id="849" name="Google Shape;849;p83"/>
            <p:cNvSpPr txBox="1"/>
            <p:nvPr/>
          </p:nvSpPr>
          <p:spPr>
            <a:xfrm>
              <a:off x="9728028" y="6220270"/>
              <a:ext cx="644569" cy="338492"/>
            </a:xfrm>
            <a:prstGeom prst="rect">
              <a:avLst/>
            </a:prstGeom>
            <a:noFill/>
            <a:ln>
              <a:noFill/>
            </a:ln>
          </p:spPr>
          <p:txBody>
            <a:bodyPr spcFirstLastPara="1" wrap="square" lIns="91422" tIns="45689" rIns="91422" bIns="45689" anchor="t" anchorCtr="0">
              <a:spAutoFit/>
            </a:bodyPr>
            <a:lstStyle/>
            <a:p>
              <a:pPr>
                <a:buClr>
                  <a:srgbClr val="3F3F3F"/>
                </a:buClr>
                <a:buSzPts val="800"/>
              </a:pPr>
              <a:r>
                <a:rPr lang="en" sz="1600">
                  <a:solidFill>
                    <a:srgbClr val="3F3F3F"/>
                  </a:solidFill>
                  <a:latin typeface="Open Sans"/>
                  <a:ea typeface="Open Sans"/>
                  <a:cs typeface="Open Sans"/>
                  <a:sym typeface="Open Sans"/>
                </a:rPr>
                <a:t>True</a:t>
              </a:r>
              <a:endParaRPr sz="1600">
                <a:solidFill>
                  <a:srgbClr val="3F3F3F"/>
                </a:solidFill>
                <a:latin typeface="Open Sans"/>
                <a:ea typeface="Open Sans"/>
                <a:cs typeface="Open Sans"/>
                <a:sym typeface="Open Sans"/>
              </a:endParaRPr>
            </a:p>
          </p:txBody>
        </p:sp>
        <p:grpSp>
          <p:nvGrpSpPr>
            <p:cNvPr id="851" name="Google Shape;851;p83"/>
            <p:cNvGrpSpPr/>
            <p:nvPr/>
          </p:nvGrpSpPr>
          <p:grpSpPr>
            <a:xfrm>
              <a:off x="8939246" y="3156159"/>
              <a:ext cx="1529079" cy="534625"/>
              <a:chOff x="9770751" y="3210843"/>
              <a:chExt cx="1529079" cy="534625"/>
            </a:xfrm>
          </p:grpSpPr>
          <p:sp>
            <p:nvSpPr>
              <p:cNvPr id="852" name="Google Shape;852;p83"/>
              <p:cNvSpPr/>
              <p:nvPr/>
            </p:nvSpPr>
            <p:spPr>
              <a:xfrm>
                <a:off x="9770751" y="3210843"/>
                <a:ext cx="1529079" cy="534625"/>
              </a:xfrm>
              <a:prstGeom prst="roundRect">
                <a:avLst>
                  <a:gd name="adj" fmla="val 11531"/>
                </a:avLst>
              </a:prstGeom>
              <a:solidFill>
                <a:srgbClr val="F4B183"/>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Open Sans"/>
                  <a:ea typeface="Open Sans"/>
                  <a:cs typeface="Open Sans"/>
                  <a:sym typeface="Open Sans"/>
                </a:endParaRPr>
              </a:p>
            </p:txBody>
          </p:sp>
          <p:sp>
            <p:nvSpPr>
              <p:cNvPr id="853" name="Google Shape;853;p83"/>
              <p:cNvSpPr txBox="1"/>
              <p:nvPr/>
            </p:nvSpPr>
            <p:spPr>
              <a:xfrm>
                <a:off x="9866477" y="3331975"/>
                <a:ext cx="1337625" cy="338492"/>
              </a:xfrm>
              <a:prstGeom prst="rect">
                <a:avLst/>
              </a:prstGeom>
              <a:noFill/>
              <a:ln>
                <a:noFill/>
              </a:ln>
            </p:spPr>
            <p:txBody>
              <a:bodyPr spcFirstLastPara="1" wrap="square" lIns="91422" tIns="45689" rIns="91422" bIns="45689" anchor="t" anchorCtr="0">
                <a:spAutoFit/>
              </a:bodyPr>
              <a:lstStyle/>
              <a:p>
                <a:pPr algn="ctr">
                  <a:buClr>
                    <a:srgbClr val="3F3F3F"/>
                  </a:buClr>
                  <a:buSzPts val="800"/>
                </a:pPr>
                <a:r>
                  <a:rPr lang="en" sz="1600">
                    <a:solidFill>
                      <a:srgbClr val="3F3F3F"/>
                    </a:solidFill>
                    <a:latin typeface="Open Sans"/>
                    <a:ea typeface="Open Sans"/>
                    <a:cs typeface="Open Sans"/>
                    <a:sym typeface="Open Sans"/>
                  </a:rPr>
                  <a:t>Start</a:t>
                </a:r>
                <a:endParaRPr sz="1600">
                  <a:solidFill>
                    <a:srgbClr val="3F3F3F"/>
                  </a:solidFill>
                  <a:latin typeface="Open Sans"/>
                  <a:ea typeface="Open Sans"/>
                  <a:cs typeface="Open Sans"/>
                  <a:sym typeface="Open Sans"/>
                </a:endParaRPr>
              </a:p>
            </p:txBody>
          </p:sp>
        </p:grpSp>
        <p:cxnSp>
          <p:nvCxnSpPr>
            <p:cNvPr id="854" name="Google Shape;854;p83"/>
            <p:cNvCxnSpPr/>
            <p:nvPr/>
          </p:nvCxnSpPr>
          <p:spPr>
            <a:xfrm>
              <a:off x="10694392" y="5244628"/>
              <a:ext cx="897977" cy="0"/>
            </a:xfrm>
            <a:prstGeom prst="straightConnector1">
              <a:avLst/>
            </a:prstGeom>
            <a:solidFill>
              <a:srgbClr val="7F7F7F"/>
            </a:solidFill>
            <a:ln w="19050" cap="flat" cmpd="sng">
              <a:solidFill>
                <a:srgbClr val="7F7F7F"/>
              </a:solidFill>
              <a:prstDash val="solid"/>
              <a:round/>
              <a:headEnd type="none" w="sm" len="sm"/>
              <a:tailEnd type="triangle" w="lg" len="lg"/>
            </a:ln>
          </p:spPr>
        </p:cxnSp>
        <p:sp>
          <p:nvSpPr>
            <p:cNvPr id="855" name="Google Shape;855;p83"/>
            <p:cNvSpPr/>
            <p:nvPr/>
          </p:nvSpPr>
          <p:spPr>
            <a:xfrm>
              <a:off x="11604560" y="4958553"/>
              <a:ext cx="1529079" cy="534625"/>
            </a:xfrm>
            <a:prstGeom prst="roundRect">
              <a:avLst>
                <a:gd name="adj" fmla="val 11531"/>
              </a:avLst>
            </a:prstGeom>
            <a:solidFill>
              <a:srgbClr val="C5D3ED"/>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Open Sans"/>
                <a:ea typeface="Open Sans"/>
                <a:cs typeface="Open Sans"/>
                <a:sym typeface="Open Sans"/>
              </a:endParaRPr>
            </a:p>
          </p:txBody>
        </p:sp>
        <p:sp>
          <p:nvSpPr>
            <p:cNvPr id="856" name="Google Shape;856;p83"/>
            <p:cNvSpPr txBox="1"/>
            <p:nvPr/>
          </p:nvSpPr>
          <p:spPr>
            <a:xfrm>
              <a:off x="11529942" y="4969602"/>
              <a:ext cx="1722185" cy="584713"/>
            </a:xfrm>
            <a:prstGeom prst="rect">
              <a:avLst/>
            </a:prstGeom>
            <a:noFill/>
            <a:ln>
              <a:noFill/>
            </a:ln>
          </p:spPr>
          <p:txBody>
            <a:bodyPr spcFirstLastPara="1" wrap="square" lIns="91422" tIns="45689" rIns="91422" bIns="45689" anchor="t" anchorCtr="0">
              <a:spAutoFit/>
            </a:bodyPr>
            <a:lstStyle/>
            <a:p>
              <a:pPr algn="ctr">
                <a:buClr>
                  <a:srgbClr val="3F3F3F"/>
                </a:buClr>
                <a:buSzPts val="800"/>
              </a:pPr>
              <a:r>
                <a:rPr lang="en" sz="1600">
                  <a:solidFill>
                    <a:srgbClr val="3F3F3F"/>
                  </a:solidFill>
                  <a:latin typeface="Open Sans"/>
                  <a:ea typeface="Open Sans"/>
                  <a:cs typeface="Open Sans"/>
                  <a:sym typeface="Open Sans"/>
                </a:rPr>
                <a:t>Execute else statement</a:t>
              </a:r>
              <a:endParaRPr sz="1600">
                <a:solidFill>
                  <a:srgbClr val="3F3F3F"/>
                </a:solidFill>
                <a:latin typeface="Open Sans"/>
                <a:ea typeface="Open Sans"/>
                <a:cs typeface="Open Sans"/>
                <a:sym typeface="Open Sans"/>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84"/>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IN" sz="2800"/>
              <a:t>For Else Statement: Example</a:t>
            </a:r>
          </a:p>
        </p:txBody>
      </p:sp>
      <p:sp>
        <p:nvSpPr>
          <p:cNvPr id="868" name="Google Shape;868;p84"/>
          <p:cNvSpPr/>
          <p:nvPr/>
        </p:nvSpPr>
        <p:spPr>
          <a:xfrm>
            <a:off x="4991100" y="816324"/>
            <a:ext cx="629054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
        <p:nvSpPr>
          <p:cNvPr id="9" name="Brandline_LVC">
            <a:extLst>
              <a:ext uri="{FF2B5EF4-FFF2-40B4-BE49-F238E27FC236}">
                <a16:creationId xmlns:a16="http://schemas.microsoft.com/office/drawing/2014/main" id="{AC3022FE-4FC5-595A-3567-FAF8B34954AB}"/>
              </a:ext>
            </a:extLst>
          </p:cNvPr>
          <p:cNvSpPr/>
          <p:nvPr/>
        </p:nvSpPr>
        <p:spPr>
          <a:xfrm>
            <a:off x="4940300" y="819340"/>
            <a:ext cx="6389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BlueCodebox_Section">
            <a:extLst>
              <a:ext uri="{FF2B5EF4-FFF2-40B4-BE49-F238E27FC236}">
                <a16:creationId xmlns:a16="http://schemas.microsoft.com/office/drawing/2014/main" id="{4628F0E2-8261-EFC4-C288-CAF4F8B91397}"/>
              </a:ext>
            </a:extLst>
          </p:cNvPr>
          <p:cNvGrpSpPr/>
          <p:nvPr/>
        </p:nvGrpSpPr>
        <p:grpSpPr>
          <a:xfrm>
            <a:off x="2971573" y="2372192"/>
            <a:ext cx="11137900" cy="4679019"/>
            <a:chOff x="3147305" y="2395185"/>
            <a:chExt cx="10226085" cy="4645206"/>
          </a:xfrm>
        </p:grpSpPr>
        <p:grpSp>
          <p:nvGrpSpPr>
            <p:cNvPr id="10" name="BlueCodebox_BG">
              <a:extLst>
                <a:ext uri="{FF2B5EF4-FFF2-40B4-BE49-F238E27FC236}">
                  <a16:creationId xmlns:a16="http://schemas.microsoft.com/office/drawing/2014/main" id="{FD152CA5-3EAE-3712-45D2-E9955527ED98}"/>
                </a:ext>
              </a:extLst>
            </p:cNvPr>
            <p:cNvGrpSpPr/>
            <p:nvPr/>
          </p:nvGrpSpPr>
          <p:grpSpPr>
            <a:xfrm>
              <a:off x="3147305" y="2395185"/>
              <a:ext cx="10226085" cy="4645206"/>
              <a:chOff x="3223425" y="2776099"/>
              <a:chExt cx="8459700" cy="4208376"/>
            </a:xfrm>
          </p:grpSpPr>
          <p:sp>
            <p:nvSpPr>
              <p:cNvPr id="12" name="Google Shape;960;g6d2a1fd03f_0_289">
                <a:extLst>
                  <a:ext uri="{FF2B5EF4-FFF2-40B4-BE49-F238E27FC236}">
                    <a16:creationId xmlns:a16="http://schemas.microsoft.com/office/drawing/2014/main" id="{5678A2D6-B016-C069-847F-2F4D9C447DB4}"/>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61;g6d2a1fd03f_0_289">
                <a:extLst>
                  <a:ext uri="{FF2B5EF4-FFF2-40B4-BE49-F238E27FC236}">
                    <a16:creationId xmlns:a16="http://schemas.microsoft.com/office/drawing/2014/main" id="{BA3C4BF6-D5EF-A559-B8E2-3C0E14FD1110}"/>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962;g6d2a1fd03f_0_289">
                <a:extLst>
                  <a:ext uri="{FF2B5EF4-FFF2-40B4-BE49-F238E27FC236}">
                    <a16:creationId xmlns:a16="http://schemas.microsoft.com/office/drawing/2014/main" id="{E533B5E4-0F9D-34C3-1649-A391DB462C0C}"/>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 name="Code">
              <a:extLst>
                <a:ext uri="{FF2B5EF4-FFF2-40B4-BE49-F238E27FC236}">
                  <a16:creationId xmlns:a16="http://schemas.microsoft.com/office/drawing/2014/main" id="{29EEB2F9-6937-B2D6-70E7-B1A774525CD5}"/>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numbers = [1, 2, 3, 4, 5, 6, 7]</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for num in numbers:</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if num == 6:</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print("Number found!")</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break</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else:</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print("Number not found!")</a:t>
              </a: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85"/>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IN" sz="2800"/>
              <a:t>While Else Statement: Example</a:t>
            </a:r>
          </a:p>
        </p:txBody>
      </p:sp>
      <p:sp>
        <p:nvSpPr>
          <p:cNvPr id="881" name="Google Shape;881;p85"/>
          <p:cNvSpPr/>
          <p:nvPr/>
        </p:nvSpPr>
        <p:spPr>
          <a:xfrm>
            <a:off x="4724400" y="816324"/>
            <a:ext cx="682236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
        <p:nvSpPr>
          <p:cNvPr id="9" name="Brandline_LVC">
            <a:extLst>
              <a:ext uri="{FF2B5EF4-FFF2-40B4-BE49-F238E27FC236}">
                <a16:creationId xmlns:a16="http://schemas.microsoft.com/office/drawing/2014/main" id="{B5219EAE-2BBB-5BA5-AC5F-6E2578B63900}"/>
              </a:ext>
            </a:extLst>
          </p:cNvPr>
          <p:cNvSpPr/>
          <p:nvPr/>
        </p:nvSpPr>
        <p:spPr>
          <a:xfrm>
            <a:off x="4660900" y="819340"/>
            <a:ext cx="693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BlueCodebox_Section">
            <a:extLst>
              <a:ext uri="{FF2B5EF4-FFF2-40B4-BE49-F238E27FC236}">
                <a16:creationId xmlns:a16="http://schemas.microsoft.com/office/drawing/2014/main" id="{4B1CFBBB-3092-3A56-E084-7193081B59DA}"/>
              </a:ext>
            </a:extLst>
          </p:cNvPr>
          <p:cNvGrpSpPr/>
          <p:nvPr/>
        </p:nvGrpSpPr>
        <p:grpSpPr>
          <a:xfrm>
            <a:off x="2971573" y="2372192"/>
            <a:ext cx="11137900" cy="4679019"/>
            <a:chOff x="3147305" y="2395185"/>
            <a:chExt cx="10226085" cy="4645206"/>
          </a:xfrm>
        </p:grpSpPr>
        <p:grpSp>
          <p:nvGrpSpPr>
            <p:cNvPr id="10" name="BlueCodebox_BG">
              <a:extLst>
                <a:ext uri="{FF2B5EF4-FFF2-40B4-BE49-F238E27FC236}">
                  <a16:creationId xmlns:a16="http://schemas.microsoft.com/office/drawing/2014/main" id="{F03731A3-7193-FD84-FA2D-4D119ABD4FFC}"/>
                </a:ext>
              </a:extLst>
            </p:cNvPr>
            <p:cNvGrpSpPr/>
            <p:nvPr/>
          </p:nvGrpSpPr>
          <p:grpSpPr>
            <a:xfrm>
              <a:off x="3147305" y="2395185"/>
              <a:ext cx="10226085" cy="4645206"/>
              <a:chOff x="3223425" y="2776099"/>
              <a:chExt cx="8459700" cy="4208376"/>
            </a:xfrm>
          </p:grpSpPr>
          <p:sp>
            <p:nvSpPr>
              <p:cNvPr id="12" name="Google Shape;960;g6d2a1fd03f_0_289">
                <a:extLst>
                  <a:ext uri="{FF2B5EF4-FFF2-40B4-BE49-F238E27FC236}">
                    <a16:creationId xmlns:a16="http://schemas.microsoft.com/office/drawing/2014/main" id="{6F8EF18C-212B-F15F-7ACE-83EECAA294DF}"/>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61;g6d2a1fd03f_0_289">
                <a:extLst>
                  <a:ext uri="{FF2B5EF4-FFF2-40B4-BE49-F238E27FC236}">
                    <a16:creationId xmlns:a16="http://schemas.microsoft.com/office/drawing/2014/main" id="{9F04F818-1018-8B2F-C6F7-F64BA2F0B0DB}"/>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962;g6d2a1fd03f_0_289">
                <a:extLst>
                  <a:ext uri="{FF2B5EF4-FFF2-40B4-BE49-F238E27FC236}">
                    <a16:creationId xmlns:a16="http://schemas.microsoft.com/office/drawing/2014/main" id="{AA514894-A08F-BE3D-921A-4E2376FE50E4}"/>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 name="Code">
              <a:extLst>
                <a:ext uri="{FF2B5EF4-FFF2-40B4-BE49-F238E27FC236}">
                  <a16:creationId xmlns:a16="http://schemas.microsoft.com/office/drawing/2014/main" id="{2C6658B6-B3FA-B381-6C66-CE439B917E77}"/>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count = 0</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while count &lt; 5:</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print("Count:", count)</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if count == 3:</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print("Count reached 3!")</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break</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count += 1</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else:</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print("Loop completed!")</a:t>
              </a: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666D0-D5A1-8C30-15B4-B76232CE8AB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E6F292E-5130-08B9-50B8-57C3B30B65B0}"/>
              </a:ext>
            </a:extLst>
          </p:cNvPr>
          <p:cNvSpPr>
            <a:spLocks noGrp="1"/>
          </p:cNvSpPr>
          <p:nvPr>
            <p:ph type="body" idx="2"/>
          </p:nvPr>
        </p:nvSpPr>
        <p:spPr>
          <a:xfrm>
            <a:off x="8128000" y="3371850"/>
            <a:ext cx="7315200" cy="3238322"/>
          </a:xfrm>
        </p:spPr>
        <p:txBody>
          <a:bodyPr/>
          <a:lstStyle/>
          <a:p>
            <a:pPr>
              <a:lnSpc>
                <a:spcPct val="115000"/>
              </a:lnSpc>
            </a:pPr>
            <a:r>
              <a:rPr lang="en-US">
                <a:solidFill>
                  <a:srgbClr val="404040"/>
                </a:solidFill>
                <a:latin typeface="Open Sans" panose="020B0606030504020204" pitchFamily="34" charset="0"/>
              </a:rPr>
              <a:t>A for loop runs indefinitely unless a break statement is used.</a:t>
            </a:r>
          </a:p>
          <a:p>
            <a:pPr>
              <a:lnSpc>
                <a:spcPct val="115000"/>
              </a:lnSpc>
            </a:pPr>
            <a:r>
              <a:rPr lang="en-US">
                <a:solidFill>
                  <a:srgbClr val="404040"/>
                </a:solidFill>
                <a:latin typeface="Open Sans" panose="020B0606030504020204" pitchFamily="34" charset="0"/>
              </a:rPr>
              <a:t>A while loop executes only once, regardless of the condition.</a:t>
            </a:r>
          </a:p>
          <a:p>
            <a:pPr>
              <a:lnSpc>
                <a:spcPct val="115000"/>
              </a:lnSpc>
            </a:pPr>
            <a:r>
              <a:rPr lang="en-US">
                <a:solidFill>
                  <a:srgbClr val="404040"/>
                </a:solidFill>
                <a:latin typeface="Open Sans" panose="020B0606030504020204" pitchFamily="34" charset="0"/>
              </a:rPr>
              <a:t>The continue statement skips the rest of the current iteration and moves to the next iteration.</a:t>
            </a:r>
          </a:p>
          <a:p>
            <a:pPr>
              <a:lnSpc>
                <a:spcPct val="115000"/>
              </a:lnSpc>
            </a:pPr>
            <a:r>
              <a:rPr lang="en-US">
                <a:solidFill>
                  <a:srgbClr val="404040"/>
                </a:solidFill>
                <a:latin typeface="Open Sans" panose="020B0606030504020204" pitchFamily="34" charset="0"/>
              </a:rPr>
              <a:t>A for loop cannot iterate over strings.</a:t>
            </a:r>
            <a:endParaRPr lang="en-IN">
              <a:solidFill>
                <a:srgbClr val="404040"/>
              </a:solidFill>
              <a:latin typeface="Open Sans" panose="020B0606030504020204" pitchFamily="34" charset="0"/>
            </a:endParaRPr>
          </a:p>
        </p:txBody>
      </p:sp>
      <p:sp>
        <p:nvSpPr>
          <p:cNvPr id="3" name="Text Placeholder 2">
            <a:extLst>
              <a:ext uri="{FF2B5EF4-FFF2-40B4-BE49-F238E27FC236}">
                <a16:creationId xmlns:a16="http://schemas.microsoft.com/office/drawing/2014/main" id="{02502F0A-D92B-EB99-D5FE-05CF902229E5}"/>
              </a:ext>
            </a:extLst>
          </p:cNvPr>
          <p:cNvSpPr>
            <a:spLocks noGrp="1"/>
          </p:cNvSpPr>
          <p:nvPr>
            <p:ph type="body" idx="10"/>
          </p:nvPr>
        </p:nvSpPr>
        <p:spPr>
          <a:xfrm>
            <a:off x="8128000" y="2430800"/>
            <a:ext cx="7315200" cy="771878"/>
          </a:xfrm>
        </p:spPr>
        <p:txBody>
          <a:bodyPr/>
          <a:lstStyle/>
          <a:p>
            <a:pPr>
              <a:lnSpc>
                <a:spcPct val="115000"/>
              </a:lnSpc>
            </a:pPr>
            <a:r>
              <a:rPr lang="en-US"/>
              <a:t>Which of the following statements about loops in Python is true?</a:t>
            </a:r>
            <a:endParaRPr lang="en-IN">
              <a:solidFill>
                <a:srgbClr val="404040"/>
              </a:solidFill>
              <a:latin typeface="Open Sans" panose="020B0606030504020204" pitchFamily="34" charset="0"/>
            </a:endParaRPr>
          </a:p>
        </p:txBody>
      </p:sp>
    </p:spTree>
    <p:extLst>
      <p:ext uri="{BB962C8B-B14F-4D97-AF65-F5344CB8AC3E}">
        <p14:creationId xmlns:p14="http://schemas.microsoft.com/office/powerpoint/2010/main" val="27003026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8A660-452E-76DE-8A50-31662662DFA5}"/>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81C633B4-75DE-CC7F-C528-C7EE5D4F6E85}"/>
              </a:ext>
            </a:extLst>
          </p:cNvPr>
          <p:cNvSpPr>
            <a:spLocks noGrp="1"/>
          </p:cNvSpPr>
          <p:nvPr>
            <p:ph type="title"/>
          </p:nvPr>
        </p:nvSpPr>
        <p:spPr>
          <a:xfrm>
            <a:off x="2421576" y="329928"/>
            <a:ext cx="9696532" cy="646426"/>
          </a:xfrm>
        </p:spPr>
        <p:txBody>
          <a:bodyPr/>
          <a:lstStyle/>
          <a:p>
            <a:r>
              <a:rPr lang="en-US"/>
              <a:t>Understanding If-Elif Conditions and Loops in Python</a:t>
            </a:r>
            <a:endParaRPr lang="en-US">
              <a:latin typeface="+mn-lt"/>
            </a:endParaRPr>
          </a:p>
        </p:txBody>
      </p:sp>
      <p:sp>
        <p:nvSpPr>
          <p:cNvPr id="4" name="Text Placeholder 3">
            <a:extLst>
              <a:ext uri="{FF2B5EF4-FFF2-40B4-BE49-F238E27FC236}">
                <a16:creationId xmlns:a16="http://schemas.microsoft.com/office/drawing/2014/main" id="{3105F6CB-842B-327B-5A17-8741DC6D1117}"/>
              </a:ext>
            </a:extLst>
          </p:cNvPr>
          <p:cNvSpPr>
            <a:spLocks noGrp="1"/>
          </p:cNvSpPr>
          <p:nvPr>
            <p:ph type="body" sz="quarter" idx="11"/>
          </p:nvPr>
        </p:nvSpPr>
        <p:spPr>
          <a:xfrm>
            <a:off x="1649916" y="2556374"/>
            <a:ext cx="13696999" cy="1186286"/>
          </a:xfrm>
        </p:spPr>
        <p:txBody>
          <a:bodyPr>
            <a:noAutofit/>
          </a:bodyPr>
          <a:lstStyle/>
          <a:p>
            <a:pPr>
              <a:lnSpc>
                <a:spcPct val="100000"/>
              </a:lnSpc>
            </a:pPr>
            <a:r>
              <a:rPr lang="en-US" b="1"/>
              <a:t>Overview: </a:t>
            </a:r>
          </a:p>
          <a:p>
            <a:pPr>
              <a:lnSpc>
                <a:spcPct val="100000"/>
              </a:lnSpc>
            </a:pPr>
            <a:endParaRPr lang="en-US" b="1"/>
          </a:p>
          <a:p>
            <a:pPr>
              <a:lnSpc>
                <a:spcPct val="100000"/>
              </a:lnSpc>
            </a:pPr>
            <a:r>
              <a:rPr lang="en-US"/>
              <a:t>This demo covers if-</a:t>
            </a:r>
            <a:r>
              <a:rPr lang="en-US" err="1"/>
              <a:t>elif</a:t>
            </a:r>
            <a:r>
              <a:rPr lang="en-US"/>
              <a:t> conditions and loops in Python. You will learn how to implement</a:t>
            </a:r>
          </a:p>
          <a:p>
            <a:pPr>
              <a:lnSpc>
                <a:spcPct val="100000"/>
              </a:lnSpc>
            </a:pPr>
            <a:r>
              <a:rPr lang="en-US"/>
              <a:t>decision-making, control looping structures, and handle different cases efficiently.</a:t>
            </a:r>
          </a:p>
        </p:txBody>
      </p:sp>
      <p:sp>
        <p:nvSpPr>
          <p:cNvPr id="5" name="Text Placeholder 4">
            <a:extLst>
              <a:ext uri="{FF2B5EF4-FFF2-40B4-BE49-F238E27FC236}">
                <a16:creationId xmlns:a16="http://schemas.microsoft.com/office/drawing/2014/main" id="{667E0AE4-94D3-AF1E-33FF-DA39A63EF648}"/>
              </a:ext>
            </a:extLst>
          </p:cNvPr>
          <p:cNvSpPr>
            <a:spLocks noGrp="1"/>
          </p:cNvSpPr>
          <p:nvPr>
            <p:ph type="body" sz="quarter" idx="14"/>
          </p:nvPr>
        </p:nvSpPr>
        <p:spPr>
          <a:xfrm>
            <a:off x="13416914" y="1793560"/>
            <a:ext cx="565786" cy="574675"/>
          </a:xfrm>
        </p:spPr>
        <p:txBody>
          <a:bodyPr/>
          <a:lstStyle/>
          <a:p>
            <a:r>
              <a:rPr lang="en-IN"/>
              <a:t>10</a:t>
            </a:r>
          </a:p>
        </p:txBody>
      </p:sp>
      <p:sp>
        <p:nvSpPr>
          <p:cNvPr id="2" name="Text Placeholder 3">
            <a:extLst>
              <a:ext uri="{FF2B5EF4-FFF2-40B4-BE49-F238E27FC236}">
                <a16:creationId xmlns:a16="http://schemas.microsoft.com/office/drawing/2014/main" id="{6DB4F8DA-C852-17D7-7A95-7101B8F60DB3}"/>
              </a:ext>
            </a:extLst>
          </p:cNvPr>
          <p:cNvSpPr txBox="1">
            <a:spLocks/>
          </p:cNvSpPr>
          <p:nvPr/>
        </p:nvSpPr>
        <p:spPr>
          <a:xfrm>
            <a:off x="2020143" y="6848598"/>
            <a:ext cx="12567280" cy="861998"/>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t>Please download the demo document from the reference material section</a:t>
            </a:r>
          </a:p>
          <a:p>
            <a:pPr algn="ctr">
              <a:lnSpc>
                <a:spcPct val="100000"/>
              </a:lnSpc>
            </a:pPr>
            <a:r>
              <a:rPr lang="en-US"/>
              <a:t>for step-by-step guidance.</a:t>
            </a:r>
          </a:p>
        </p:txBody>
      </p:sp>
      <p:sp>
        <p:nvSpPr>
          <p:cNvPr id="3" name="Rectangle: Rounded Corners 2">
            <a:extLst>
              <a:ext uri="{FF2B5EF4-FFF2-40B4-BE49-F238E27FC236}">
                <a16:creationId xmlns:a16="http://schemas.microsoft.com/office/drawing/2014/main" id="{27620B4B-0126-DBA3-92F7-B894952F3367}"/>
              </a:ext>
            </a:extLst>
          </p:cNvPr>
          <p:cNvSpPr/>
          <p:nvPr/>
        </p:nvSpPr>
        <p:spPr>
          <a:xfrm>
            <a:off x="1649916" y="6422065"/>
            <a:ext cx="13109729" cy="1480471"/>
          </a:xfrm>
          <a:prstGeom prst="round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6" name="Rectangle: Rounded Corners 5">
            <a:extLst>
              <a:ext uri="{FF2B5EF4-FFF2-40B4-BE49-F238E27FC236}">
                <a16:creationId xmlns:a16="http://schemas.microsoft.com/office/drawing/2014/main" id="{2D26A5AE-70C6-6ED4-0404-4CDD9F766377}"/>
              </a:ext>
            </a:extLst>
          </p:cNvPr>
          <p:cNvSpPr/>
          <p:nvPr/>
        </p:nvSpPr>
        <p:spPr>
          <a:xfrm>
            <a:off x="2038805" y="6142669"/>
            <a:ext cx="1767652" cy="528084"/>
          </a:xfrm>
          <a:prstGeom prst="roundRect">
            <a:avLst/>
          </a:prstGeom>
          <a:solidFill>
            <a:srgbClr val="0171C0"/>
          </a:solid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7" name="Text Placeholder 3">
            <a:extLst>
              <a:ext uri="{FF2B5EF4-FFF2-40B4-BE49-F238E27FC236}">
                <a16:creationId xmlns:a16="http://schemas.microsoft.com/office/drawing/2014/main" id="{FFFFA1BD-9A57-38CE-DD2D-86C3E9B27B73}"/>
              </a:ext>
            </a:extLst>
          </p:cNvPr>
          <p:cNvSpPr txBox="1">
            <a:spLocks/>
          </p:cNvSpPr>
          <p:nvPr/>
        </p:nvSpPr>
        <p:spPr>
          <a:xfrm>
            <a:off x="2038804" y="6203218"/>
            <a:ext cx="1767652" cy="528084"/>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1">
                <a:solidFill>
                  <a:schemeClr val="bg1"/>
                </a:solidFill>
              </a:rPr>
              <a:t>Note:</a:t>
            </a:r>
          </a:p>
        </p:txBody>
      </p:sp>
    </p:spTree>
    <p:custDataLst>
      <p:tags r:id="rId1"/>
    </p:custDataLst>
    <p:extLst>
      <p:ext uri="{BB962C8B-B14F-4D97-AF65-F5344CB8AC3E}">
        <p14:creationId xmlns:p14="http://schemas.microsoft.com/office/powerpoint/2010/main" val="2936110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26A3B3-2100-358B-4E81-6E08A3E402A1}"/>
              </a:ext>
            </a:extLst>
          </p:cNvPr>
          <p:cNvSpPr>
            <a:spLocks noGrp="1"/>
          </p:cNvSpPr>
          <p:nvPr>
            <p:ph type="body" idx="10"/>
          </p:nvPr>
        </p:nvSpPr>
        <p:spPr/>
        <p:txBody>
          <a:bodyPr/>
          <a:lstStyle/>
          <a:p>
            <a:r>
              <a:rPr lang="en-IN"/>
              <a:t>Comprehensions</a:t>
            </a:r>
          </a:p>
        </p:txBody>
      </p:sp>
    </p:spTree>
    <p:extLst>
      <p:ext uri="{BB962C8B-B14F-4D97-AF65-F5344CB8AC3E}">
        <p14:creationId xmlns:p14="http://schemas.microsoft.com/office/powerpoint/2010/main" val="3281511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a:t>Lists</a:t>
            </a:r>
          </a:p>
        </p:txBody>
      </p:sp>
    </p:spTree>
    <p:custDataLst>
      <p:tags r:id="rId1"/>
    </p:custDataLst>
    <p:extLst>
      <p:ext uri="{BB962C8B-B14F-4D97-AF65-F5344CB8AC3E}">
        <p14:creationId xmlns:p14="http://schemas.microsoft.com/office/powerpoint/2010/main" val="10703460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A8C94-7278-890C-DEB3-58CC1D0829F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7D95BDC-2C7C-A60B-569F-76AAC8804EAD}"/>
              </a:ext>
            </a:extLst>
          </p:cNvPr>
          <p:cNvSpPr>
            <a:spLocks noGrp="1"/>
          </p:cNvSpPr>
          <p:nvPr>
            <p:ph type="body" idx="10"/>
          </p:nvPr>
        </p:nvSpPr>
        <p:spPr>
          <a:xfrm>
            <a:off x="1279501" y="1512833"/>
            <a:ext cx="13696999" cy="903776"/>
          </a:xfrm>
        </p:spPr>
        <p:txBody>
          <a:bodyPr/>
          <a:lstStyle/>
          <a:p>
            <a:pPr algn="ctr"/>
            <a:r>
              <a:rPr lang="en-US"/>
              <a:t>It is a concise way to create lists in Python.</a:t>
            </a:r>
            <a:endParaRPr lang="en-IN"/>
          </a:p>
        </p:txBody>
      </p:sp>
      <p:sp>
        <p:nvSpPr>
          <p:cNvPr id="4" name="Title 3">
            <a:extLst>
              <a:ext uri="{FF2B5EF4-FFF2-40B4-BE49-F238E27FC236}">
                <a16:creationId xmlns:a16="http://schemas.microsoft.com/office/drawing/2014/main" id="{B654C02F-FD76-130F-3B40-31367D58F6B2}"/>
              </a:ext>
            </a:extLst>
          </p:cNvPr>
          <p:cNvSpPr>
            <a:spLocks noGrp="1"/>
          </p:cNvSpPr>
          <p:nvPr>
            <p:ph type="title"/>
          </p:nvPr>
        </p:nvSpPr>
        <p:spPr/>
        <p:txBody>
          <a:bodyPr/>
          <a:lstStyle/>
          <a:p>
            <a:r>
              <a:rPr lang="en-IN"/>
              <a:t>List Comprehension: Introduction</a:t>
            </a:r>
          </a:p>
        </p:txBody>
      </p:sp>
      <p:sp>
        <p:nvSpPr>
          <p:cNvPr id="6" name="Brandline_LVC">
            <a:extLst>
              <a:ext uri="{FF2B5EF4-FFF2-40B4-BE49-F238E27FC236}">
                <a16:creationId xmlns:a16="http://schemas.microsoft.com/office/drawing/2014/main" id="{663465A5-63B1-DBB3-4076-B0E48220A089}"/>
              </a:ext>
            </a:extLst>
          </p:cNvPr>
          <p:cNvSpPr/>
          <p:nvPr/>
        </p:nvSpPr>
        <p:spPr>
          <a:xfrm>
            <a:off x="4292600" y="816324"/>
            <a:ext cx="76757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Google Shape;725;p77">
            <a:extLst>
              <a:ext uri="{FF2B5EF4-FFF2-40B4-BE49-F238E27FC236}">
                <a16:creationId xmlns:a16="http://schemas.microsoft.com/office/drawing/2014/main" id="{C382CBEF-2733-27E5-F877-8977A5707EF1}"/>
              </a:ext>
            </a:extLst>
          </p:cNvPr>
          <p:cNvSpPr/>
          <p:nvPr/>
        </p:nvSpPr>
        <p:spPr>
          <a:xfrm>
            <a:off x="4352991" y="3362089"/>
            <a:ext cx="7615330" cy="3193084"/>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11" name="Google Shape;726;p77">
            <a:extLst>
              <a:ext uri="{FF2B5EF4-FFF2-40B4-BE49-F238E27FC236}">
                <a16:creationId xmlns:a16="http://schemas.microsoft.com/office/drawing/2014/main" id="{65CC721C-B00D-9221-64A3-127FCF04E720}"/>
              </a:ext>
            </a:extLst>
          </p:cNvPr>
          <p:cNvSpPr/>
          <p:nvPr/>
        </p:nvSpPr>
        <p:spPr>
          <a:xfrm>
            <a:off x="3825811" y="3012320"/>
            <a:ext cx="5237320" cy="708708"/>
          </a:xfrm>
          <a:prstGeom prst="roundRect">
            <a:avLst>
              <a:gd name="adj" fmla="val 16667"/>
            </a:avLst>
          </a:prstGeom>
          <a:solidFill>
            <a:srgbClr val="2E75B5"/>
          </a:solidFill>
          <a:ln>
            <a:noFill/>
          </a:ln>
        </p:spPr>
        <p:txBody>
          <a:bodyPr spcFirstLastPara="1" wrap="square" lIns="91422" tIns="45689" rIns="91422" bIns="45689" anchor="ctr" anchorCtr="0">
            <a:noAutofit/>
          </a:bodyPr>
          <a:lstStyle/>
          <a:p>
            <a:pPr algn="ctr">
              <a:buClr>
                <a:schemeClr val="lt1"/>
              </a:buClr>
              <a:buSzPts val="1200"/>
            </a:pPr>
            <a:r>
              <a:rPr lang="en" sz="2200">
                <a:solidFill>
                  <a:schemeClr val="lt1"/>
                </a:solidFill>
                <a:latin typeface="Open Sans"/>
                <a:ea typeface="Open Sans"/>
                <a:cs typeface="Open Sans"/>
                <a:sym typeface="Open Sans"/>
              </a:rPr>
              <a:t>Syntax</a:t>
            </a:r>
            <a:endParaRPr sz="2200">
              <a:solidFill>
                <a:schemeClr val="dk1"/>
              </a:solidFill>
              <a:latin typeface="Calibri"/>
              <a:ea typeface="Calibri"/>
              <a:cs typeface="Calibri"/>
              <a:sym typeface="Calibri"/>
            </a:endParaRPr>
          </a:p>
        </p:txBody>
      </p:sp>
      <p:sp>
        <p:nvSpPr>
          <p:cNvPr id="9" name="Google Shape;727;p77">
            <a:extLst>
              <a:ext uri="{FF2B5EF4-FFF2-40B4-BE49-F238E27FC236}">
                <a16:creationId xmlns:a16="http://schemas.microsoft.com/office/drawing/2014/main" id="{C16F197A-FF44-72D0-3393-13AD18582BD1}"/>
              </a:ext>
            </a:extLst>
          </p:cNvPr>
          <p:cNvSpPr txBox="1"/>
          <p:nvPr/>
        </p:nvSpPr>
        <p:spPr>
          <a:xfrm>
            <a:off x="7148257" y="3665321"/>
            <a:ext cx="2604226" cy="420502"/>
          </a:xfrm>
          <a:prstGeom prst="rect">
            <a:avLst/>
          </a:prstGeom>
          <a:noFill/>
          <a:ln>
            <a:noFill/>
          </a:ln>
        </p:spPr>
        <p:txBody>
          <a:bodyPr spcFirstLastPara="1" wrap="square" lIns="91422" tIns="45689" rIns="91422" bIns="45689" anchor="t" anchorCtr="0">
            <a:spAutoFit/>
          </a:bodyPr>
          <a:lstStyle/>
          <a:p>
            <a:pPr>
              <a:buClr>
                <a:schemeClr val="dk1"/>
              </a:buClr>
              <a:buSzPts val="1200"/>
            </a:pPr>
            <a:endParaRPr sz="2133">
              <a:solidFill>
                <a:srgbClr val="3F3F3F"/>
              </a:solidFill>
              <a:latin typeface="Open Sans"/>
              <a:ea typeface="Open Sans"/>
              <a:cs typeface="Open Sans"/>
              <a:sym typeface="Open Sans"/>
            </a:endParaRPr>
          </a:p>
        </p:txBody>
      </p:sp>
      <p:sp>
        <p:nvSpPr>
          <p:cNvPr id="7" name="Google Shape;728;p77">
            <a:extLst>
              <a:ext uri="{FF2B5EF4-FFF2-40B4-BE49-F238E27FC236}">
                <a16:creationId xmlns:a16="http://schemas.microsoft.com/office/drawing/2014/main" id="{7A8D2B5E-89D6-2F20-A19B-BEABEDEF0121}"/>
              </a:ext>
            </a:extLst>
          </p:cNvPr>
          <p:cNvSpPr txBox="1"/>
          <p:nvPr/>
        </p:nvSpPr>
        <p:spPr>
          <a:xfrm>
            <a:off x="4596293" y="4484457"/>
            <a:ext cx="7318116" cy="481608"/>
          </a:xfrm>
          <a:prstGeom prst="rect">
            <a:avLst/>
          </a:prstGeom>
          <a:noFill/>
          <a:ln>
            <a:noFill/>
          </a:ln>
        </p:spPr>
        <p:txBody>
          <a:bodyPr spcFirstLastPara="1" wrap="square" lIns="91422" tIns="45689" rIns="91422" bIns="45689" anchor="t" anchorCtr="0">
            <a:spAutoFit/>
          </a:bodyPr>
          <a:lstStyle/>
          <a:p>
            <a:pPr>
              <a:lnSpc>
                <a:spcPct val="115000"/>
              </a:lnSpc>
              <a:buClr>
                <a:srgbClr val="000000"/>
              </a:buClr>
              <a:buSzPts val="1200"/>
            </a:pPr>
            <a:r>
              <a:rPr lang="en-US" sz="2200" err="1">
                <a:solidFill>
                  <a:srgbClr val="404040"/>
                </a:solidFill>
                <a:latin typeface="Open Sans" pitchFamily="2" charset="0"/>
                <a:ea typeface="Open Sans"/>
                <a:cs typeface="Open Sans"/>
                <a:sym typeface="Open Sans"/>
              </a:rPr>
              <a:t>new_list</a:t>
            </a:r>
            <a:r>
              <a:rPr lang="en-US" sz="2200">
                <a:solidFill>
                  <a:srgbClr val="404040"/>
                </a:solidFill>
                <a:latin typeface="Open Sans" pitchFamily="2" charset="0"/>
                <a:ea typeface="Open Sans"/>
                <a:cs typeface="Open Sans"/>
                <a:sym typeface="Open Sans"/>
              </a:rPr>
              <a:t> = [expression for item in </a:t>
            </a:r>
            <a:r>
              <a:rPr lang="en-US" sz="2200" err="1">
                <a:solidFill>
                  <a:srgbClr val="404040"/>
                </a:solidFill>
                <a:latin typeface="Open Sans" pitchFamily="2" charset="0"/>
                <a:ea typeface="Open Sans"/>
                <a:cs typeface="Open Sans"/>
                <a:sym typeface="Open Sans"/>
              </a:rPr>
              <a:t>iterable</a:t>
            </a:r>
            <a:r>
              <a:rPr lang="en-US" sz="2200">
                <a:solidFill>
                  <a:srgbClr val="404040"/>
                </a:solidFill>
                <a:latin typeface="Open Sans" pitchFamily="2" charset="0"/>
                <a:ea typeface="Open Sans"/>
                <a:cs typeface="Open Sans"/>
                <a:sym typeface="Open Sans"/>
              </a:rPr>
              <a:t> if condition]</a:t>
            </a:r>
          </a:p>
        </p:txBody>
      </p:sp>
      <p:cxnSp>
        <p:nvCxnSpPr>
          <p:cNvPr id="14" name="Straight Arrow Connector 13">
            <a:extLst>
              <a:ext uri="{FF2B5EF4-FFF2-40B4-BE49-F238E27FC236}">
                <a16:creationId xmlns:a16="http://schemas.microsoft.com/office/drawing/2014/main" id="{6D5D1A7A-9252-F00C-6076-3CFC5B64FFE9}"/>
              </a:ext>
            </a:extLst>
          </p:cNvPr>
          <p:cNvCxnSpPr>
            <a:cxnSpLocks/>
          </p:cNvCxnSpPr>
          <p:nvPr/>
        </p:nvCxnSpPr>
        <p:spPr>
          <a:xfrm flipV="1">
            <a:off x="6615113" y="5194665"/>
            <a:ext cx="0" cy="520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4B524B5-3705-1C59-8D52-73E0F6E06F28}"/>
              </a:ext>
            </a:extLst>
          </p:cNvPr>
          <p:cNvCxnSpPr>
            <a:cxnSpLocks/>
          </p:cNvCxnSpPr>
          <p:nvPr/>
        </p:nvCxnSpPr>
        <p:spPr>
          <a:xfrm flipV="1">
            <a:off x="8808245" y="5208953"/>
            <a:ext cx="0" cy="520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B747DF7-0240-96F4-AD95-B480ED5814BE}"/>
              </a:ext>
            </a:extLst>
          </p:cNvPr>
          <p:cNvCxnSpPr>
            <a:cxnSpLocks/>
          </p:cNvCxnSpPr>
          <p:nvPr/>
        </p:nvCxnSpPr>
        <p:spPr>
          <a:xfrm flipV="1">
            <a:off x="11001376" y="5194666"/>
            <a:ext cx="0" cy="520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Google Shape;728;p77">
            <a:extLst>
              <a:ext uri="{FF2B5EF4-FFF2-40B4-BE49-F238E27FC236}">
                <a16:creationId xmlns:a16="http://schemas.microsoft.com/office/drawing/2014/main" id="{D13F8A1A-4C3B-F1CE-3BA0-EF24F3EB3716}"/>
              </a:ext>
            </a:extLst>
          </p:cNvPr>
          <p:cNvSpPr txBox="1"/>
          <p:nvPr/>
        </p:nvSpPr>
        <p:spPr>
          <a:xfrm>
            <a:off x="6167918" y="5823958"/>
            <a:ext cx="1190145" cy="481608"/>
          </a:xfrm>
          <a:prstGeom prst="rect">
            <a:avLst/>
          </a:prstGeom>
          <a:noFill/>
          <a:ln>
            <a:noFill/>
          </a:ln>
        </p:spPr>
        <p:txBody>
          <a:bodyPr spcFirstLastPara="1" wrap="square" lIns="91422" tIns="45689" rIns="91422" bIns="45689" anchor="t" anchorCtr="0">
            <a:spAutoFit/>
          </a:bodyPr>
          <a:lstStyle/>
          <a:p>
            <a:pPr>
              <a:lnSpc>
                <a:spcPct val="115000"/>
              </a:lnSpc>
              <a:buClr>
                <a:srgbClr val="000000"/>
              </a:buClr>
              <a:buSzPts val="1200"/>
            </a:pPr>
            <a:r>
              <a:rPr lang="en-US" sz="2200">
                <a:solidFill>
                  <a:srgbClr val="404040"/>
                </a:solidFill>
                <a:latin typeface="Open Sans" pitchFamily="2" charset="0"/>
                <a:ea typeface="Open Sans"/>
                <a:cs typeface="Open Sans"/>
                <a:sym typeface="Open Sans"/>
              </a:rPr>
              <a:t>output</a:t>
            </a:r>
          </a:p>
        </p:txBody>
      </p:sp>
      <p:sp>
        <p:nvSpPr>
          <p:cNvPr id="20" name="Google Shape;728;p77">
            <a:extLst>
              <a:ext uri="{FF2B5EF4-FFF2-40B4-BE49-F238E27FC236}">
                <a16:creationId xmlns:a16="http://schemas.microsoft.com/office/drawing/2014/main" id="{F013B4A4-8E06-81EC-E632-2E1B773F214C}"/>
              </a:ext>
            </a:extLst>
          </p:cNvPr>
          <p:cNvSpPr txBox="1"/>
          <p:nvPr/>
        </p:nvSpPr>
        <p:spPr>
          <a:xfrm>
            <a:off x="8160656" y="5823958"/>
            <a:ext cx="1449616" cy="481608"/>
          </a:xfrm>
          <a:prstGeom prst="rect">
            <a:avLst/>
          </a:prstGeom>
          <a:noFill/>
          <a:ln>
            <a:noFill/>
          </a:ln>
        </p:spPr>
        <p:txBody>
          <a:bodyPr spcFirstLastPara="1" wrap="square" lIns="91422" tIns="45689" rIns="91422" bIns="45689" anchor="t" anchorCtr="0">
            <a:spAutoFit/>
          </a:bodyPr>
          <a:lstStyle/>
          <a:p>
            <a:pPr>
              <a:lnSpc>
                <a:spcPct val="115000"/>
              </a:lnSpc>
              <a:buClr>
                <a:srgbClr val="000000"/>
              </a:buClr>
              <a:buSzPts val="1200"/>
            </a:pPr>
            <a:r>
              <a:rPr lang="en-US" sz="2200">
                <a:solidFill>
                  <a:srgbClr val="404040"/>
                </a:solidFill>
                <a:latin typeface="Open Sans" pitchFamily="2" charset="0"/>
                <a:ea typeface="Open Sans"/>
                <a:cs typeface="Open Sans"/>
                <a:sym typeface="Open Sans"/>
              </a:rPr>
              <a:t>collection</a:t>
            </a:r>
          </a:p>
        </p:txBody>
      </p:sp>
      <p:sp>
        <p:nvSpPr>
          <p:cNvPr id="21" name="Google Shape;728;p77">
            <a:extLst>
              <a:ext uri="{FF2B5EF4-FFF2-40B4-BE49-F238E27FC236}">
                <a16:creationId xmlns:a16="http://schemas.microsoft.com/office/drawing/2014/main" id="{EB9B40F1-1140-66CF-6F0C-81D99EFDFBAE}"/>
              </a:ext>
            </a:extLst>
          </p:cNvPr>
          <p:cNvSpPr txBox="1"/>
          <p:nvPr/>
        </p:nvSpPr>
        <p:spPr>
          <a:xfrm>
            <a:off x="10276568" y="5823958"/>
            <a:ext cx="1449616" cy="481608"/>
          </a:xfrm>
          <a:prstGeom prst="rect">
            <a:avLst/>
          </a:prstGeom>
          <a:noFill/>
          <a:ln>
            <a:noFill/>
          </a:ln>
        </p:spPr>
        <p:txBody>
          <a:bodyPr spcFirstLastPara="1" wrap="square" lIns="91422" tIns="45689" rIns="91422" bIns="45689" anchor="t" anchorCtr="0">
            <a:spAutoFit/>
          </a:bodyPr>
          <a:lstStyle/>
          <a:p>
            <a:pPr>
              <a:lnSpc>
                <a:spcPct val="115000"/>
              </a:lnSpc>
              <a:buClr>
                <a:srgbClr val="000000"/>
              </a:buClr>
              <a:buSzPts val="1200"/>
            </a:pPr>
            <a:r>
              <a:rPr lang="en-US" sz="2200">
                <a:solidFill>
                  <a:srgbClr val="404040"/>
                </a:solidFill>
                <a:latin typeface="Open Sans" pitchFamily="2" charset="0"/>
                <a:ea typeface="Open Sans"/>
                <a:cs typeface="Open Sans"/>
                <a:sym typeface="Open Sans"/>
              </a:rPr>
              <a:t>condition</a:t>
            </a:r>
          </a:p>
        </p:txBody>
      </p:sp>
    </p:spTree>
    <p:extLst>
      <p:ext uri="{BB962C8B-B14F-4D97-AF65-F5344CB8AC3E}">
        <p14:creationId xmlns:p14="http://schemas.microsoft.com/office/powerpoint/2010/main" val="39173136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45F803-5D68-A6C2-3E19-325BBAB2D977}"/>
              </a:ext>
            </a:extLst>
          </p:cNvPr>
          <p:cNvSpPr>
            <a:spLocks noGrp="1"/>
          </p:cNvSpPr>
          <p:nvPr>
            <p:ph type="body" idx="10"/>
          </p:nvPr>
        </p:nvSpPr>
        <p:spPr/>
        <p:txBody>
          <a:bodyPr/>
          <a:lstStyle/>
          <a:p>
            <a:pPr algn="ctr"/>
            <a:r>
              <a:rPr lang="en-IN"/>
              <a:t>The following is an example of creating a list comprehension:</a:t>
            </a:r>
          </a:p>
        </p:txBody>
      </p:sp>
      <p:sp>
        <p:nvSpPr>
          <p:cNvPr id="4" name="Title 3">
            <a:extLst>
              <a:ext uri="{FF2B5EF4-FFF2-40B4-BE49-F238E27FC236}">
                <a16:creationId xmlns:a16="http://schemas.microsoft.com/office/drawing/2014/main" id="{84DA89F7-1D5F-356E-DD68-9071FA446E39}"/>
              </a:ext>
            </a:extLst>
          </p:cNvPr>
          <p:cNvSpPr>
            <a:spLocks noGrp="1"/>
          </p:cNvSpPr>
          <p:nvPr>
            <p:ph type="title"/>
          </p:nvPr>
        </p:nvSpPr>
        <p:spPr/>
        <p:txBody>
          <a:bodyPr/>
          <a:lstStyle/>
          <a:p>
            <a:r>
              <a:rPr lang="en-IN"/>
              <a:t>List Comprehension: Example</a:t>
            </a:r>
          </a:p>
        </p:txBody>
      </p:sp>
      <p:sp>
        <p:nvSpPr>
          <p:cNvPr id="6" name="Brandline_LVC">
            <a:extLst>
              <a:ext uri="{FF2B5EF4-FFF2-40B4-BE49-F238E27FC236}">
                <a16:creationId xmlns:a16="http://schemas.microsoft.com/office/drawing/2014/main" id="{AC8024EC-E762-220E-D42F-BDD5E8F87AD7}"/>
              </a:ext>
            </a:extLst>
          </p:cNvPr>
          <p:cNvSpPr/>
          <p:nvPr/>
        </p:nvSpPr>
        <p:spPr>
          <a:xfrm>
            <a:off x="4851400" y="816324"/>
            <a:ext cx="654756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BlueCodebox_Section">
            <a:extLst>
              <a:ext uri="{FF2B5EF4-FFF2-40B4-BE49-F238E27FC236}">
                <a16:creationId xmlns:a16="http://schemas.microsoft.com/office/drawing/2014/main" id="{9097F81F-FE2E-1535-17C6-0DEAA3B76A70}"/>
              </a:ext>
            </a:extLst>
          </p:cNvPr>
          <p:cNvGrpSpPr/>
          <p:nvPr/>
        </p:nvGrpSpPr>
        <p:grpSpPr>
          <a:xfrm>
            <a:off x="3038323" y="2654368"/>
            <a:ext cx="11137900" cy="4679019"/>
            <a:chOff x="3147305" y="2395185"/>
            <a:chExt cx="10226085" cy="4645206"/>
          </a:xfrm>
        </p:grpSpPr>
        <p:grpSp>
          <p:nvGrpSpPr>
            <p:cNvPr id="5" name="BlueCodebox_BG">
              <a:extLst>
                <a:ext uri="{FF2B5EF4-FFF2-40B4-BE49-F238E27FC236}">
                  <a16:creationId xmlns:a16="http://schemas.microsoft.com/office/drawing/2014/main" id="{93390EF8-5D87-5464-FF43-37F7AEA578BE}"/>
                </a:ext>
              </a:extLst>
            </p:cNvPr>
            <p:cNvGrpSpPr/>
            <p:nvPr/>
          </p:nvGrpSpPr>
          <p:grpSpPr>
            <a:xfrm>
              <a:off x="3147305" y="2395185"/>
              <a:ext cx="10226085" cy="4645206"/>
              <a:chOff x="3223425" y="2776099"/>
              <a:chExt cx="8459700" cy="4208376"/>
            </a:xfrm>
          </p:grpSpPr>
          <p:sp>
            <p:nvSpPr>
              <p:cNvPr id="14" name="Google Shape;960;g6d2a1fd03f_0_289">
                <a:extLst>
                  <a:ext uri="{FF2B5EF4-FFF2-40B4-BE49-F238E27FC236}">
                    <a16:creationId xmlns:a16="http://schemas.microsoft.com/office/drawing/2014/main" id="{0F5F5037-FAB5-FA3F-D086-83D771F22A87}"/>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961;g6d2a1fd03f_0_289">
                <a:extLst>
                  <a:ext uri="{FF2B5EF4-FFF2-40B4-BE49-F238E27FC236}">
                    <a16:creationId xmlns:a16="http://schemas.microsoft.com/office/drawing/2014/main" id="{8A9338DF-D551-318C-4C5D-F136BD4B4C51}"/>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962;g6d2a1fd03f_0_289">
                <a:extLst>
                  <a:ext uri="{FF2B5EF4-FFF2-40B4-BE49-F238E27FC236}">
                    <a16:creationId xmlns:a16="http://schemas.microsoft.com/office/drawing/2014/main" id="{F43C8E5A-4C09-371C-1D21-16F73CD9ACB3}"/>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 name="Code">
              <a:extLst>
                <a:ext uri="{FF2B5EF4-FFF2-40B4-BE49-F238E27FC236}">
                  <a16:creationId xmlns:a16="http://schemas.microsoft.com/office/drawing/2014/main" id="{7DD9E2DA-FD1A-D2F1-008B-E073564BDB7F}"/>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squares = [x**2 for x in range(1, 6)]</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print(squares)  </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Output: [1, 4, 9, 16, 25]</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numbers = [1, 2, 3, 4, 5, 6, 7, 8]</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evens = [x for x in numbers if x % 2 == 0]</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print(evens)  </a:t>
              </a:r>
            </a:p>
            <a:p>
              <a:pPr marL="0" marR="0" lvl="0" indent="0" algn="l" rtl="0">
                <a:lnSpc>
                  <a:spcPct val="100000"/>
                </a:lnSpc>
                <a:spcBef>
                  <a:spcPts val="0"/>
                </a:spcBef>
                <a:spcAft>
                  <a:spcPts val="0"/>
                </a:spcAft>
                <a:buClr>
                  <a:srgbClr val="000000"/>
                </a:buClr>
                <a:buSzPts val="1200"/>
                <a:buFont typeface="Arial"/>
                <a:buNone/>
              </a:pPr>
              <a:r>
                <a:rPr lang="en-US" sz="1700" b="0" i="0" u="none" strike="noStrike" cap="none">
                  <a:latin typeface="Courier New"/>
                  <a:ea typeface="Courier New"/>
                  <a:cs typeface="Courier New"/>
                  <a:sym typeface="Courier New"/>
                </a:rPr>
                <a:t># Output: [2, 4, 6, 8]</a:t>
              </a:r>
            </a:p>
            <a:p>
              <a:pPr marL="0" marR="0" lvl="0" indent="0" algn="l" rtl="0">
                <a:lnSpc>
                  <a:spcPct val="100000"/>
                </a:lnSpc>
                <a:spcBef>
                  <a:spcPts val="0"/>
                </a:spcBef>
                <a:spcAft>
                  <a:spcPts val="0"/>
                </a:spcAft>
                <a:buClr>
                  <a:srgbClr val="000000"/>
                </a:buClr>
                <a:buSzPts val="1200"/>
                <a:buFont typeface="Arial"/>
                <a:buNone/>
              </a:pPr>
              <a:endParaRPr lang="en-US" sz="1700" b="0" i="0" u="none" strike="noStrike" cap="none">
                <a:latin typeface="Courier New"/>
                <a:ea typeface="Courier New"/>
                <a:cs typeface="Courier New"/>
                <a:sym typeface="Courier New"/>
              </a:endParaRPr>
            </a:p>
          </p:txBody>
        </p:sp>
      </p:grpSp>
    </p:spTree>
    <p:extLst>
      <p:ext uri="{BB962C8B-B14F-4D97-AF65-F5344CB8AC3E}">
        <p14:creationId xmlns:p14="http://schemas.microsoft.com/office/powerpoint/2010/main" val="23753337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D3C80-7DD3-17EA-B215-73EBB722702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05D4A25-191C-BEF0-9DA6-A5EC14A5BDC6}"/>
              </a:ext>
            </a:extLst>
          </p:cNvPr>
          <p:cNvSpPr>
            <a:spLocks noGrp="1"/>
          </p:cNvSpPr>
          <p:nvPr>
            <p:ph type="body" idx="10"/>
          </p:nvPr>
        </p:nvSpPr>
        <p:spPr>
          <a:xfrm>
            <a:off x="1279501" y="1512833"/>
            <a:ext cx="13696999" cy="903776"/>
          </a:xfrm>
        </p:spPr>
        <p:txBody>
          <a:bodyPr/>
          <a:lstStyle/>
          <a:p>
            <a:pPr algn="ctr"/>
            <a:r>
              <a:rPr lang="en-US"/>
              <a:t>It allows you to create dictionaries dynamically with a concise syntax.</a:t>
            </a:r>
            <a:endParaRPr lang="en-IN"/>
          </a:p>
        </p:txBody>
      </p:sp>
      <p:sp>
        <p:nvSpPr>
          <p:cNvPr id="4" name="Title 3">
            <a:extLst>
              <a:ext uri="{FF2B5EF4-FFF2-40B4-BE49-F238E27FC236}">
                <a16:creationId xmlns:a16="http://schemas.microsoft.com/office/drawing/2014/main" id="{46811C81-210A-E88A-44EA-46125A2DA96C}"/>
              </a:ext>
            </a:extLst>
          </p:cNvPr>
          <p:cNvSpPr>
            <a:spLocks noGrp="1"/>
          </p:cNvSpPr>
          <p:nvPr>
            <p:ph type="title"/>
          </p:nvPr>
        </p:nvSpPr>
        <p:spPr/>
        <p:txBody>
          <a:bodyPr/>
          <a:lstStyle/>
          <a:p>
            <a:r>
              <a:rPr lang="en-IN"/>
              <a:t>Dictionary Comprehension: Introduction</a:t>
            </a:r>
          </a:p>
        </p:txBody>
      </p:sp>
      <p:sp>
        <p:nvSpPr>
          <p:cNvPr id="6" name="Brandline_LVC">
            <a:extLst>
              <a:ext uri="{FF2B5EF4-FFF2-40B4-BE49-F238E27FC236}">
                <a16:creationId xmlns:a16="http://schemas.microsoft.com/office/drawing/2014/main" id="{97E82967-878A-C773-C7F6-AFA5DA713848}"/>
              </a:ext>
            </a:extLst>
          </p:cNvPr>
          <p:cNvSpPr/>
          <p:nvPr/>
        </p:nvSpPr>
        <p:spPr>
          <a:xfrm>
            <a:off x="3670300" y="816324"/>
            <a:ext cx="891000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Google Shape;725;p77">
            <a:extLst>
              <a:ext uri="{FF2B5EF4-FFF2-40B4-BE49-F238E27FC236}">
                <a16:creationId xmlns:a16="http://schemas.microsoft.com/office/drawing/2014/main" id="{52317CF9-4DFA-DA6F-4C37-6C5BFB971FBA}"/>
              </a:ext>
            </a:extLst>
          </p:cNvPr>
          <p:cNvSpPr/>
          <p:nvPr/>
        </p:nvSpPr>
        <p:spPr>
          <a:xfrm>
            <a:off x="4542585" y="3362089"/>
            <a:ext cx="7170830" cy="3193084"/>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11" name="Google Shape;726;p77">
            <a:extLst>
              <a:ext uri="{FF2B5EF4-FFF2-40B4-BE49-F238E27FC236}">
                <a16:creationId xmlns:a16="http://schemas.microsoft.com/office/drawing/2014/main" id="{BA487C0A-8B9F-BE23-0D4C-46A363A9B170}"/>
              </a:ext>
            </a:extLst>
          </p:cNvPr>
          <p:cNvSpPr/>
          <p:nvPr/>
        </p:nvSpPr>
        <p:spPr>
          <a:xfrm>
            <a:off x="4015405" y="3012320"/>
            <a:ext cx="5237320" cy="708708"/>
          </a:xfrm>
          <a:prstGeom prst="roundRect">
            <a:avLst>
              <a:gd name="adj" fmla="val 16667"/>
            </a:avLst>
          </a:prstGeom>
          <a:solidFill>
            <a:srgbClr val="2E75B5"/>
          </a:solidFill>
          <a:ln>
            <a:noFill/>
          </a:ln>
        </p:spPr>
        <p:txBody>
          <a:bodyPr spcFirstLastPara="1" wrap="square" lIns="91422" tIns="45689" rIns="91422" bIns="45689" anchor="ctr" anchorCtr="0">
            <a:noAutofit/>
          </a:bodyPr>
          <a:lstStyle/>
          <a:p>
            <a:pPr algn="ctr">
              <a:buClr>
                <a:schemeClr val="lt1"/>
              </a:buClr>
              <a:buSzPts val="1200"/>
            </a:pPr>
            <a:r>
              <a:rPr lang="en-IN" sz="2200">
                <a:solidFill>
                  <a:schemeClr val="lt1"/>
                </a:solidFill>
                <a:latin typeface="Open Sans"/>
                <a:ea typeface="Open Sans"/>
                <a:cs typeface="Open Sans"/>
                <a:sym typeface="Open Sans"/>
              </a:rPr>
              <a:t>Syntax</a:t>
            </a:r>
            <a:endParaRPr lang="en-IN" sz="2200">
              <a:solidFill>
                <a:schemeClr val="dk1"/>
              </a:solidFill>
              <a:latin typeface="Calibri"/>
              <a:ea typeface="Calibri"/>
              <a:cs typeface="Calibri"/>
              <a:sym typeface="Calibri"/>
            </a:endParaRPr>
          </a:p>
        </p:txBody>
      </p:sp>
      <p:sp>
        <p:nvSpPr>
          <p:cNvPr id="9" name="Google Shape;727;p77">
            <a:extLst>
              <a:ext uri="{FF2B5EF4-FFF2-40B4-BE49-F238E27FC236}">
                <a16:creationId xmlns:a16="http://schemas.microsoft.com/office/drawing/2014/main" id="{EB3BAA99-8BD0-35DA-796B-513E45066762}"/>
              </a:ext>
            </a:extLst>
          </p:cNvPr>
          <p:cNvSpPr txBox="1"/>
          <p:nvPr/>
        </p:nvSpPr>
        <p:spPr>
          <a:xfrm>
            <a:off x="7148257" y="3665321"/>
            <a:ext cx="2604226" cy="420502"/>
          </a:xfrm>
          <a:prstGeom prst="rect">
            <a:avLst/>
          </a:prstGeom>
          <a:noFill/>
          <a:ln>
            <a:noFill/>
          </a:ln>
        </p:spPr>
        <p:txBody>
          <a:bodyPr spcFirstLastPara="1" wrap="square" lIns="91422" tIns="45689" rIns="91422" bIns="45689" anchor="t" anchorCtr="0">
            <a:spAutoFit/>
          </a:bodyPr>
          <a:lstStyle/>
          <a:p>
            <a:pPr>
              <a:buClr>
                <a:schemeClr val="dk1"/>
              </a:buClr>
              <a:buSzPts val="1200"/>
            </a:pPr>
            <a:endParaRPr sz="2133">
              <a:solidFill>
                <a:srgbClr val="3F3F3F"/>
              </a:solidFill>
              <a:latin typeface="Open Sans"/>
              <a:ea typeface="Open Sans"/>
              <a:cs typeface="Open Sans"/>
              <a:sym typeface="Open Sans"/>
            </a:endParaRPr>
          </a:p>
        </p:txBody>
      </p:sp>
      <p:sp>
        <p:nvSpPr>
          <p:cNvPr id="7" name="Google Shape;728;p77">
            <a:extLst>
              <a:ext uri="{FF2B5EF4-FFF2-40B4-BE49-F238E27FC236}">
                <a16:creationId xmlns:a16="http://schemas.microsoft.com/office/drawing/2014/main" id="{D4830F14-5729-B69C-2C4A-C06867508E2A}"/>
              </a:ext>
            </a:extLst>
          </p:cNvPr>
          <p:cNvSpPr txBox="1"/>
          <p:nvPr/>
        </p:nvSpPr>
        <p:spPr>
          <a:xfrm>
            <a:off x="4711243" y="4535201"/>
            <a:ext cx="6982802" cy="870945"/>
          </a:xfrm>
          <a:prstGeom prst="rect">
            <a:avLst/>
          </a:prstGeom>
          <a:noFill/>
          <a:ln>
            <a:noFill/>
          </a:ln>
        </p:spPr>
        <p:txBody>
          <a:bodyPr spcFirstLastPara="1" wrap="square" lIns="91422" tIns="45689" rIns="91422" bIns="45689" anchor="t" anchorCtr="0">
            <a:spAutoFit/>
          </a:bodyPr>
          <a:lstStyle/>
          <a:p>
            <a:pPr>
              <a:lnSpc>
                <a:spcPct val="115000"/>
              </a:lnSpc>
              <a:buClr>
                <a:srgbClr val="000000"/>
              </a:buClr>
              <a:buSzPts val="1200"/>
            </a:pPr>
            <a:r>
              <a:rPr lang="en-US" sz="2200" err="1">
                <a:solidFill>
                  <a:srgbClr val="404040"/>
                </a:solidFill>
                <a:latin typeface="Open Sans" pitchFamily="2" charset="0"/>
                <a:ea typeface="Open Sans"/>
                <a:cs typeface="Open Sans"/>
                <a:sym typeface="Open Sans"/>
              </a:rPr>
              <a:t>new_dict</a:t>
            </a:r>
            <a:r>
              <a:rPr lang="en-US" sz="2200">
                <a:solidFill>
                  <a:srgbClr val="404040"/>
                </a:solidFill>
                <a:latin typeface="Open Sans" pitchFamily="2" charset="0"/>
                <a:ea typeface="Open Sans"/>
                <a:cs typeface="Open Sans"/>
                <a:sym typeface="Open Sans"/>
              </a:rPr>
              <a:t> = {</a:t>
            </a:r>
            <a:r>
              <a:rPr lang="en-US" sz="2200" err="1">
                <a:solidFill>
                  <a:srgbClr val="404040"/>
                </a:solidFill>
                <a:latin typeface="Open Sans" pitchFamily="2" charset="0"/>
                <a:ea typeface="Open Sans"/>
                <a:cs typeface="Open Sans"/>
                <a:sym typeface="Open Sans"/>
              </a:rPr>
              <a:t>key_expression</a:t>
            </a:r>
            <a:r>
              <a:rPr lang="en-US" sz="2200">
                <a:solidFill>
                  <a:srgbClr val="404040"/>
                </a:solidFill>
                <a:latin typeface="Open Sans" pitchFamily="2" charset="0"/>
                <a:ea typeface="Open Sans"/>
                <a:cs typeface="Open Sans"/>
                <a:sym typeface="Open Sans"/>
              </a:rPr>
              <a:t>: </a:t>
            </a:r>
            <a:r>
              <a:rPr lang="en-US" sz="2200" err="1">
                <a:solidFill>
                  <a:srgbClr val="404040"/>
                </a:solidFill>
                <a:latin typeface="Open Sans" pitchFamily="2" charset="0"/>
                <a:ea typeface="Open Sans"/>
                <a:cs typeface="Open Sans"/>
                <a:sym typeface="Open Sans"/>
              </a:rPr>
              <a:t>value_expression</a:t>
            </a:r>
            <a:r>
              <a:rPr lang="en-US" sz="2200">
                <a:solidFill>
                  <a:srgbClr val="404040"/>
                </a:solidFill>
                <a:latin typeface="Open Sans" pitchFamily="2" charset="0"/>
                <a:ea typeface="Open Sans"/>
                <a:cs typeface="Open Sans"/>
                <a:sym typeface="Open Sans"/>
              </a:rPr>
              <a:t> for item in </a:t>
            </a:r>
            <a:r>
              <a:rPr lang="en-US" sz="2200" err="1">
                <a:solidFill>
                  <a:srgbClr val="404040"/>
                </a:solidFill>
                <a:latin typeface="Open Sans" pitchFamily="2" charset="0"/>
                <a:ea typeface="Open Sans"/>
                <a:cs typeface="Open Sans"/>
                <a:sym typeface="Open Sans"/>
              </a:rPr>
              <a:t>iterable</a:t>
            </a:r>
            <a:r>
              <a:rPr lang="en-US" sz="2200">
                <a:solidFill>
                  <a:srgbClr val="404040"/>
                </a:solidFill>
                <a:latin typeface="Open Sans" pitchFamily="2" charset="0"/>
                <a:ea typeface="Open Sans"/>
                <a:cs typeface="Open Sans"/>
                <a:sym typeface="Open Sans"/>
              </a:rPr>
              <a:t> if condition}</a:t>
            </a:r>
          </a:p>
        </p:txBody>
      </p:sp>
    </p:spTree>
    <p:extLst>
      <p:ext uri="{BB962C8B-B14F-4D97-AF65-F5344CB8AC3E}">
        <p14:creationId xmlns:p14="http://schemas.microsoft.com/office/powerpoint/2010/main" val="5700268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66603-310B-1B90-C4FE-CA08758A760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09C9E11-2B52-3E69-B100-3549E1662BBE}"/>
              </a:ext>
            </a:extLst>
          </p:cNvPr>
          <p:cNvSpPr>
            <a:spLocks noGrp="1"/>
          </p:cNvSpPr>
          <p:nvPr>
            <p:ph type="body" idx="10"/>
          </p:nvPr>
        </p:nvSpPr>
        <p:spPr>
          <a:xfrm>
            <a:off x="1279501" y="1512833"/>
            <a:ext cx="13696999" cy="903776"/>
          </a:xfrm>
        </p:spPr>
        <p:txBody>
          <a:bodyPr/>
          <a:lstStyle/>
          <a:p>
            <a:pPr algn="ctr"/>
            <a:r>
              <a:rPr lang="en-IN"/>
              <a:t>The following is an example of creating a dictionary comprehension:</a:t>
            </a:r>
          </a:p>
        </p:txBody>
      </p:sp>
      <p:sp>
        <p:nvSpPr>
          <p:cNvPr id="4" name="Title 3">
            <a:extLst>
              <a:ext uri="{FF2B5EF4-FFF2-40B4-BE49-F238E27FC236}">
                <a16:creationId xmlns:a16="http://schemas.microsoft.com/office/drawing/2014/main" id="{D097E285-F6DD-463A-1B09-C0C1C311E182}"/>
              </a:ext>
            </a:extLst>
          </p:cNvPr>
          <p:cNvSpPr>
            <a:spLocks noGrp="1"/>
          </p:cNvSpPr>
          <p:nvPr>
            <p:ph type="title"/>
          </p:nvPr>
        </p:nvSpPr>
        <p:spPr/>
        <p:txBody>
          <a:bodyPr/>
          <a:lstStyle/>
          <a:p>
            <a:r>
              <a:rPr lang="en-IN"/>
              <a:t>Dictionary Comprehension: Example</a:t>
            </a:r>
          </a:p>
        </p:txBody>
      </p:sp>
      <p:sp>
        <p:nvSpPr>
          <p:cNvPr id="6" name="Brandline_LVC">
            <a:extLst>
              <a:ext uri="{FF2B5EF4-FFF2-40B4-BE49-F238E27FC236}">
                <a16:creationId xmlns:a16="http://schemas.microsoft.com/office/drawing/2014/main" id="{5B53AD54-7C30-22DE-1940-C954DA6D402A}"/>
              </a:ext>
            </a:extLst>
          </p:cNvPr>
          <p:cNvSpPr/>
          <p:nvPr/>
        </p:nvSpPr>
        <p:spPr>
          <a:xfrm>
            <a:off x="4102100" y="816324"/>
            <a:ext cx="805767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oogle Shape;727;p77">
            <a:extLst>
              <a:ext uri="{FF2B5EF4-FFF2-40B4-BE49-F238E27FC236}">
                <a16:creationId xmlns:a16="http://schemas.microsoft.com/office/drawing/2014/main" id="{AA93083E-60AA-BB8B-37C1-7602EE7CF64C}"/>
              </a:ext>
            </a:extLst>
          </p:cNvPr>
          <p:cNvSpPr txBox="1"/>
          <p:nvPr/>
        </p:nvSpPr>
        <p:spPr>
          <a:xfrm>
            <a:off x="7148257" y="3665321"/>
            <a:ext cx="2604226" cy="420502"/>
          </a:xfrm>
          <a:prstGeom prst="rect">
            <a:avLst/>
          </a:prstGeom>
          <a:noFill/>
          <a:ln>
            <a:noFill/>
          </a:ln>
        </p:spPr>
        <p:txBody>
          <a:bodyPr spcFirstLastPara="1" wrap="square" lIns="91422" tIns="45689" rIns="91422" bIns="45689" anchor="t" anchorCtr="0">
            <a:spAutoFit/>
          </a:bodyPr>
          <a:lstStyle/>
          <a:p>
            <a:pPr>
              <a:buClr>
                <a:schemeClr val="dk1"/>
              </a:buClr>
              <a:buSzPts val="1200"/>
            </a:pPr>
            <a:endParaRPr sz="2133">
              <a:solidFill>
                <a:srgbClr val="3F3F3F"/>
              </a:solidFill>
              <a:latin typeface="Open Sans"/>
              <a:ea typeface="Open Sans"/>
              <a:cs typeface="Open Sans"/>
              <a:sym typeface="Open Sans"/>
            </a:endParaRPr>
          </a:p>
        </p:txBody>
      </p:sp>
      <p:grpSp>
        <p:nvGrpSpPr>
          <p:cNvPr id="10" name="BlueCodebox_Section">
            <a:extLst>
              <a:ext uri="{FF2B5EF4-FFF2-40B4-BE49-F238E27FC236}">
                <a16:creationId xmlns:a16="http://schemas.microsoft.com/office/drawing/2014/main" id="{607C75FD-31A5-97A9-59D0-8C30316FE4F4}"/>
              </a:ext>
            </a:extLst>
          </p:cNvPr>
          <p:cNvGrpSpPr/>
          <p:nvPr/>
        </p:nvGrpSpPr>
        <p:grpSpPr>
          <a:xfrm>
            <a:off x="3038323" y="2654368"/>
            <a:ext cx="11137900" cy="4679019"/>
            <a:chOff x="3147305" y="2395185"/>
            <a:chExt cx="10226085" cy="4645206"/>
          </a:xfrm>
        </p:grpSpPr>
        <p:grpSp>
          <p:nvGrpSpPr>
            <p:cNvPr id="11" name="BlueCodebox_BG">
              <a:extLst>
                <a:ext uri="{FF2B5EF4-FFF2-40B4-BE49-F238E27FC236}">
                  <a16:creationId xmlns:a16="http://schemas.microsoft.com/office/drawing/2014/main" id="{4F17A730-165D-90EA-D9F6-C6D50DDC04A7}"/>
                </a:ext>
              </a:extLst>
            </p:cNvPr>
            <p:cNvGrpSpPr/>
            <p:nvPr/>
          </p:nvGrpSpPr>
          <p:grpSpPr>
            <a:xfrm>
              <a:off x="3147305" y="2395185"/>
              <a:ext cx="10226085" cy="4645206"/>
              <a:chOff x="3223425" y="2776099"/>
              <a:chExt cx="8459700" cy="4208376"/>
            </a:xfrm>
          </p:grpSpPr>
          <p:sp>
            <p:nvSpPr>
              <p:cNvPr id="17" name="Google Shape;960;g6d2a1fd03f_0_289">
                <a:extLst>
                  <a:ext uri="{FF2B5EF4-FFF2-40B4-BE49-F238E27FC236}">
                    <a16:creationId xmlns:a16="http://schemas.microsoft.com/office/drawing/2014/main" id="{BC4CD151-EE10-8764-68AD-7A232B4C7F88}"/>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961;g6d2a1fd03f_0_289">
                <a:extLst>
                  <a:ext uri="{FF2B5EF4-FFF2-40B4-BE49-F238E27FC236}">
                    <a16:creationId xmlns:a16="http://schemas.microsoft.com/office/drawing/2014/main" id="{D07BAC4C-5B56-1983-DBE4-E3A9F88ADDE3}"/>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962;g6d2a1fd03f_0_289">
                <a:extLst>
                  <a:ext uri="{FF2B5EF4-FFF2-40B4-BE49-F238E27FC236}">
                    <a16:creationId xmlns:a16="http://schemas.microsoft.com/office/drawing/2014/main" id="{773E10C5-9C6A-BE75-7C67-CE2EC31BF51E}"/>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Code">
              <a:extLst>
                <a:ext uri="{FF2B5EF4-FFF2-40B4-BE49-F238E27FC236}">
                  <a16:creationId xmlns:a16="http://schemas.microsoft.com/office/drawing/2014/main" id="{EDB02869-86AD-EF38-03B1-A66CDC2197B6}"/>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#Creating a dictionary with numbers and their squares</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err="1">
                  <a:latin typeface="Courier New"/>
                  <a:ea typeface="Courier New"/>
                  <a:cs typeface="Courier New"/>
                  <a:sym typeface="Courier New"/>
                </a:rPr>
                <a:t>squares_dict</a:t>
              </a:r>
              <a:r>
                <a:rPr lang="en-US" b="0" i="0" u="none" strike="noStrike" cap="none">
                  <a:latin typeface="Courier New"/>
                  <a:ea typeface="Courier New"/>
                  <a:cs typeface="Courier New"/>
                  <a:sym typeface="Courier New"/>
                </a:rPr>
                <a:t> = {x: x**2 for x in range(1, 6)}</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a:t>
              </a:r>
              <a:r>
                <a:rPr lang="en-US" b="0" i="0" u="none" strike="noStrike" cap="none" err="1">
                  <a:latin typeface="Courier New"/>
                  <a:ea typeface="Courier New"/>
                  <a:cs typeface="Courier New"/>
                  <a:sym typeface="Courier New"/>
                </a:rPr>
                <a:t>squares_dict</a:t>
              </a:r>
              <a:r>
                <a:rPr lang="en-US" b="0" i="0" u="none" strike="noStrike" cap="none">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 Output: {1: 1, 2: 4, 3: 9, 4: 16, 5: 25}</a:t>
              </a:r>
            </a:p>
            <a:p>
              <a:pPr marL="0" marR="0" lvl="0" indent="0" algn="l" rtl="0">
                <a:lnSpc>
                  <a:spcPct val="100000"/>
                </a:lnSpc>
                <a:spcBef>
                  <a:spcPts val="0"/>
                </a:spcBef>
                <a:spcAft>
                  <a:spcPts val="0"/>
                </a:spcAft>
                <a:buClr>
                  <a:srgbClr val="000000"/>
                </a:buClr>
                <a:buSzPts val="1200"/>
                <a:buFont typeface="Arial"/>
                <a:buNone/>
              </a:pPr>
              <a:endParaRPr lang="en-US"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#Filtering a dictionary to keep only even values</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err="1">
                  <a:latin typeface="Courier New"/>
                  <a:ea typeface="Courier New"/>
                  <a:cs typeface="Courier New"/>
                  <a:sym typeface="Courier New"/>
                </a:rPr>
                <a:t>num_dict</a:t>
              </a:r>
              <a:r>
                <a:rPr lang="en-US" b="0" i="0" u="none" strike="noStrike" cap="none">
                  <a:latin typeface="Courier New"/>
                  <a:ea typeface="Courier New"/>
                  <a:cs typeface="Courier New"/>
                  <a:sym typeface="Courier New"/>
                </a:rPr>
                <a:t> = {x: x**2 for x in range(10) if x % 2 == 0}</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a:t>
              </a:r>
              <a:r>
                <a:rPr lang="en-US" b="0" i="0" u="none" strike="noStrike" cap="none" err="1">
                  <a:latin typeface="Courier New"/>
                  <a:ea typeface="Courier New"/>
                  <a:cs typeface="Courier New"/>
                  <a:sym typeface="Courier New"/>
                </a:rPr>
                <a:t>num_dict</a:t>
              </a:r>
              <a:r>
                <a:rPr lang="en-US" b="0" i="0" u="none" strike="noStrike" cap="none">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 Output: {0: 0, 2: 4, 4: 16, 6: 36, 8: 64}</a:t>
              </a:r>
            </a:p>
            <a:p>
              <a:pPr marL="0" marR="0" lvl="0" indent="0" algn="l" rtl="0">
                <a:lnSpc>
                  <a:spcPct val="100000"/>
                </a:lnSpc>
                <a:spcBef>
                  <a:spcPts val="0"/>
                </a:spcBef>
                <a:spcAft>
                  <a:spcPts val="0"/>
                </a:spcAft>
                <a:buClr>
                  <a:srgbClr val="000000"/>
                </a:buClr>
                <a:buSzPts val="1200"/>
                <a:buFont typeface="Arial"/>
                <a:buNone/>
              </a:pPr>
              <a:endParaRPr lang="en-US" b="0" i="0" u="none" strike="noStrike" cap="none">
                <a:latin typeface="Courier New"/>
                <a:ea typeface="Courier New"/>
                <a:cs typeface="Courier New"/>
                <a:sym typeface="Courier New"/>
              </a:endParaRPr>
            </a:p>
          </p:txBody>
        </p:sp>
      </p:grpSp>
    </p:spTree>
    <p:extLst>
      <p:ext uri="{BB962C8B-B14F-4D97-AF65-F5344CB8AC3E}">
        <p14:creationId xmlns:p14="http://schemas.microsoft.com/office/powerpoint/2010/main" val="8078278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B47A7-EAC2-ADA0-AEAB-A9364DEF6E5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7000D8B-E4D5-68F6-586A-598A771A73FA}"/>
              </a:ext>
            </a:extLst>
          </p:cNvPr>
          <p:cNvSpPr>
            <a:spLocks noGrp="1"/>
          </p:cNvSpPr>
          <p:nvPr>
            <p:ph type="body" idx="10"/>
          </p:nvPr>
        </p:nvSpPr>
        <p:spPr>
          <a:xfrm>
            <a:off x="1279501" y="1512833"/>
            <a:ext cx="13696999" cy="903776"/>
          </a:xfrm>
        </p:spPr>
        <p:txBody>
          <a:bodyPr/>
          <a:lstStyle/>
          <a:p>
            <a:pPr algn="ctr"/>
            <a:r>
              <a:rPr lang="en-US"/>
              <a:t>They allow you to generate unique, unordered collections dynamically.</a:t>
            </a:r>
            <a:endParaRPr lang="en-IN"/>
          </a:p>
        </p:txBody>
      </p:sp>
      <p:sp>
        <p:nvSpPr>
          <p:cNvPr id="4" name="Title 3">
            <a:extLst>
              <a:ext uri="{FF2B5EF4-FFF2-40B4-BE49-F238E27FC236}">
                <a16:creationId xmlns:a16="http://schemas.microsoft.com/office/drawing/2014/main" id="{DD6BA9A8-868E-A50B-68B8-2F56F9C9F14B}"/>
              </a:ext>
            </a:extLst>
          </p:cNvPr>
          <p:cNvSpPr>
            <a:spLocks noGrp="1"/>
          </p:cNvSpPr>
          <p:nvPr>
            <p:ph type="title"/>
          </p:nvPr>
        </p:nvSpPr>
        <p:spPr/>
        <p:txBody>
          <a:bodyPr/>
          <a:lstStyle/>
          <a:p>
            <a:r>
              <a:rPr lang="en-IN"/>
              <a:t>Set Comprehension: Introduction</a:t>
            </a:r>
          </a:p>
        </p:txBody>
      </p:sp>
      <p:sp>
        <p:nvSpPr>
          <p:cNvPr id="6" name="Brandline_LVC">
            <a:extLst>
              <a:ext uri="{FF2B5EF4-FFF2-40B4-BE49-F238E27FC236}">
                <a16:creationId xmlns:a16="http://schemas.microsoft.com/office/drawing/2014/main" id="{8D4D7BDE-6EAC-CB01-1C26-73ADACA1E0C2}"/>
              </a:ext>
            </a:extLst>
          </p:cNvPr>
          <p:cNvSpPr/>
          <p:nvPr/>
        </p:nvSpPr>
        <p:spPr>
          <a:xfrm>
            <a:off x="4343400" y="816324"/>
            <a:ext cx="757451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Google Shape;725;p77">
            <a:extLst>
              <a:ext uri="{FF2B5EF4-FFF2-40B4-BE49-F238E27FC236}">
                <a16:creationId xmlns:a16="http://schemas.microsoft.com/office/drawing/2014/main" id="{ABF22F57-7F67-60E4-0C69-F9F2409D6CC3}"/>
              </a:ext>
            </a:extLst>
          </p:cNvPr>
          <p:cNvSpPr/>
          <p:nvPr/>
        </p:nvSpPr>
        <p:spPr>
          <a:xfrm>
            <a:off x="4870580" y="3362089"/>
            <a:ext cx="7170830" cy="3193084"/>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11" name="Google Shape;726;p77">
            <a:extLst>
              <a:ext uri="{FF2B5EF4-FFF2-40B4-BE49-F238E27FC236}">
                <a16:creationId xmlns:a16="http://schemas.microsoft.com/office/drawing/2014/main" id="{A540774A-4FB2-5DCD-A583-6B14B1CDCFDF}"/>
              </a:ext>
            </a:extLst>
          </p:cNvPr>
          <p:cNvSpPr/>
          <p:nvPr/>
        </p:nvSpPr>
        <p:spPr>
          <a:xfrm>
            <a:off x="4343400" y="3012320"/>
            <a:ext cx="5237320" cy="708708"/>
          </a:xfrm>
          <a:prstGeom prst="roundRect">
            <a:avLst>
              <a:gd name="adj" fmla="val 16667"/>
            </a:avLst>
          </a:prstGeom>
          <a:solidFill>
            <a:srgbClr val="2E75B5"/>
          </a:solidFill>
          <a:ln>
            <a:noFill/>
          </a:ln>
        </p:spPr>
        <p:txBody>
          <a:bodyPr spcFirstLastPara="1" wrap="square" lIns="91422" tIns="45689" rIns="91422" bIns="45689" anchor="ctr" anchorCtr="0">
            <a:noAutofit/>
          </a:bodyPr>
          <a:lstStyle/>
          <a:p>
            <a:pPr algn="ctr">
              <a:buClr>
                <a:schemeClr val="lt1"/>
              </a:buClr>
              <a:buSzPts val="1200"/>
            </a:pPr>
            <a:r>
              <a:rPr lang="en-IN" sz="2200">
                <a:solidFill>
                  <a:schemeClr val="lt1"/>
                </a:solidFill>
                <a:latin typeface="Open Sans"/>
                <a:ea typeface="Open Sans"/>
                <a:cs typeface="Open Sans"/>
                <a:sym typeface="Open Sans"/>
              </a:rPr>
              <a:t>Syntax</a:t>
            </a:r>
            <a:endParaRPr lang="en-IN" sz="2200">
              <a:solidFill>
                <a:schemeClr val="dk1"/>
              </a:solidFill>
              <a:latin typeface="Calibri"/>
              <a:ea typeface="Calibri"/>
              <a:cs typeface="Calibri"/>
              <a:sym typeface="Calibri"/>
            </a:endParaRPr>
          </a:p>
        </p:txBody>
      </p:sp>
      <p:sp>
        <p:nvSpPr>
          <p:cNvPr id="9" name="Google Shape;727;p77">
            <a:extLst>
              <a:ext uri="{FF2B5EF4-FFF2-40B4-BE49-F238E27FC236}">
                <a16:creationId xmlns:a16="http://schemas.microsoft.com/office/drawing/2014/main" id="{65D634E8-3FAD-8055-049F-487B0E81C406}"/>
              </a:ext>
            </a:extLst>
          </p:cNvPr>
          <p:cNvSpPr txBox="1"/>
          <p:nvPr/>
        </p:nvSpPr>
        <p:spPr>
          <a:xfrm>
            <a:off x="7148257" y="3665321"/>
            <a:ext cx="2604226" cy="420502"/>
          </a:xfrm>
          <a:prstGeom prst="rect">
            <a:avLst/>
          </a:prstGeom>
          <a:noFill/>
          <a:ln>
            <a:noFill/>
          </a:ln>
        </p:spPr>
        <p:txBody>
          <a:bodyPr spcFirstLastPara="1" wrap="square" lIns="91422" tIns="45689" rIns="91422" bIns="45689" anchor="t" anchorCtr="0">
            <a:spAutoFit/>
          </a:bodyPr>
          <a:lstStyle/>
          <a:p>
            <a:pPr>
              <a:buClr>
                <a:schemeClr val="dk1"/>
              </a:buClr>
              <a:buSzPts val="1200"/>
            </a:pPr>
            <a:endParaRPr sz="2133">
              <a:solidFill>
                <a:srgbClr val="3F3F3F"/>
              </a:solidFill>
              <a:latin typeface="Open Sans"/>
              <a:ea typeface="Open Sans"/>
              <a:cs typeface="Open Sans"/>
              <a:sym typeface="Open Sans"/>
            </a:endParaRPr>
          </a:p>
        </p:txBody>
      </p:sp>
      <p:sp>
        <p:nvSpPr>
          <p:cNvPr id="7" name="Google Shape;728;p77">
            <a:extLst>
              <a:ext uri="{FF2B5EF4-FFF2-40B4-BE49-F238E27FC236}">
                <a16:creationId xmlns:a16="http://schemas.microsoft.com/office/drawing/2014/main" id="{96F3E502-5133-3409-0362-E03392526295}"/>
              </a:ext>
            </a:extLst>
          </p:cNvPr>
          <p:cNvSpPr txBox="1"/>
          <p:nvPr/>
        </p:nvSpPr>
        <p:spPr>
          <a:xfrm>
            <a:off x="5057899" y="4535201"/>
            <a:ext cx="6982802" cy="769379"/>
          </a:xfrm>
          <a:prstGeom prst="rect">
            <a:avLst/>
          </a:prstGeom>
          <a:noFill/>
          <a:ln>
            <a:noFill/>
          </a:ln>
        </p:spPr>
        <p:txBody>
          <a:bodyPr spcFirstLastPara="1" wrap="square" lIns="91422" tIns="45689" rIns="91422" bIns="45689" anchor="t" anchorCtr="0">
            <a:spAutoFit/>
          </a:bodyPr>
          <a:lstStyle/>
          <a:p>
            <a:pPr>
              <a:buClr>
                <a:srgbClr val="000000"/>
              </a:buClr>
              <a:buSzPts val="1200"/>
            </a:pPr>
            <a:r>
              <a:rPr lang="en-US" sz="2200" err="1">
                <a:solidFill>
                  <a:srgbClr val="3F3F3F"/>
                </a:solidFill>
                <a:latin typeface="Open Sans"/>
                <a:ea typeface="Open Sans"/>
                <a:cs typeface="Open Sans"/>
                <a:sym typeface="Open Sans"/>
              </a:rPr>
              <a:t>new_set</a:t>
            </a:r>
            <a:r>
              <a:rPr lang="en-US" sz="2200">
                <a:solidFill>
                  <a:srgbClr val="3F3F3F"/>
                </a:solidFill>
                <a:latin typeface="Open Sans"/>
                <a:ea typeface="Open Sans"/>
                <a:cs typeface="Open Sans"/>
                <a:sym typeface="Open Sans"/>
              </a:rPr>
              <a:t> = {expression for item in </a:t>
            </a:r>
            <a:r>
              <a:rPr lang="en-US" sz="2200" err="1">
                <a:solidFill>
                  <a:srgbClr val="3F3F3F"/>
                </a:solidFill>
                <a:latin typeface="Open Sans"/>
                <a:ea typeface="Open Sans"/>
                <a:cs typeface="Open Sans"/>
                <a:sym typeface="Open Sans"/>
              </a:rPr>
              <a:t>iterable</a:t>
            </a:r>
            <a:r>
              <a:rPr lang="en-US" sz="2200">
                <a:solidFill>
                  <a:srgbClr val="3F3F3F"/>
                </a:solidFill>
                <a:latin typeface="Open Sans"/>
                <a:ea typeface="Open Sans"/>
                <a:cs typeface="Open Sans"/>
                <a:sym typeface="Open Sans"/>
              </a:rPr>
              <a:t> if condition}</a:t>
            </a:r>
          </a:p>
        </p:txBody>
      </p:sp>
    </p:spTree>
    <p:extLst>
      <p:ext uri="{BB962C8B-B14F-4D97-AF65-F5344CB8AC3E}">
        <p14:creationId xmlns:p14="http://schemas.microsoft.com/office/powerpoint/2010/main" val="6048560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458F3-2144-0CA1-4C95-D1DB865C0D1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CAE3AA5-4C16-8E01-6C14-67ECCB6D4005}"/>
              </a:ext>
            </a:extLst>
          </p:cNvPr>
          <p:cNvSpPr>
            <a:spLocks noGrp="1"/>
          </p:cNvSpPr>
          <p:nvPr>
            <p:ph type="body" idx="10"/>
          </p:nvPr>
        </p:nvSpPr>
        <p:spPr>
          <a:xfrm>
            <a:off x="1279501" y="1512833"/>
            <a:ext cx="13696999" cy="903776"/>
          </a:xfrm>
        </p:spPr>
        <p:txBody>
          <a:bodyPr/>
          <a:lstStyle/>
          <a:p>
            <a:pPr algn="ctr"/>
            <a:r>
              <a:rPr lang="en-IN"/>
              <a:t>The following is an example of creating a set comprehension:</a:t>
            </a:r>
          </a:p>
        </p:txBody>
      </p:sp>
      <p:sp>
        <p:nvSpPr>
          <p:cNvPr id="4" name="Title 3">
            <a:extLst>
              <a:ext uri="{FF2B5EF4-FFF2-40B4-BE49-F238E27FC236}">
                <a16:creationId xmlns:a16="http://schemas.microsoft.com/office/drawing/2014/main" id="{92B73D44-EAE2-1E2F-703D-C7F57179E503}"/>
              </a:ext>
            </a:extLst>
          </p:cNvPr>
          <p:cNvSpPr>
            <a:spLocks noGrp="1"/>
          </p:cNvSpPr>
          <p:nvPr>
            <p:ph type="title"/>
          </p:nvPr>
        </p:nvSpPr>
        <p:spPr/>
        <p:txBody>
          <a:bodyPr/>
          <a:lstStyle/>
          <a:p>
            <a:r>
              <a:rPr lang="en-IN"/>
              <a:t>Set Comprehension: Example</a:t>
            </a:r>
          </a:p>
        </p:txBody>
      </p:sp>
      <p:sp>
        <p:nvSpPr>
          <p:cNvPr id="6" name="Brandline_LVC">
            <a:extLst>
              <a:ext uri="{FF2B5EF4-FFF2-40B4-BE49-F238E27FC236}">
                <a16:creationId xmlns:a16="http://schemas.microsoft.com/office/drawing/2014/main" id="{FDBBEA8E-8CC5-6AEB-0461-50D1BDA5FE9A}"/>
              </a:ext>
            </a:extLst>
          </p:cNvPr>
          <p:cNvSpPr/>
          <p:nvPr/>
        </p:nvSpPr>
        <p:spPr>
          <a:xfrm>
            <a:off x="4902199" y="816324"/>
            <a:ext cx="644636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oogle Shape;727;p77">
            <a:extLst>
              <a:ext uri="{FF2B5EF4-FFF2-40B4-BE49-F238E27FC236}">
                <a16:creationId xmlns:a16="http://schemas.microsoft.com/office/drawing/2014/main" id="{BDA7AFFA-CE24-7C59-C840-E2CE62056FDD}"/>
              </a:ext>
            </a:extLst>
          </p:cNvPr>
          <p:cNvSpPr txBox="1"/>
          <p:nvPr/>
        </p:nvSpPr>
        <p:spPr>
          <a:xfrm>
            <a:off x="7148257" y="3665321"/>
            <a:ext cx="2604226" cy="420502"/>
          </a:xfrm>
          <a:prstGeom prst="rect">
            <a:avLst/>
          </a:prstGeom>
          <a:noFill/>
          <a:ln>
            <a:noFill/>
          </a:ln>
        </p:spPr>
        <p:txBody>
          <a:bodyPr spcFirstLastPara="1" wrap="square" lIns="91422" tIns="45689" rIns="91422" bIns="45689" anchor="t" anchorCtr="0">
            <a:spAutoFit/>
          </a:bodyPr>
          <a:lstStyle/>
          <a:p>
            <a:pPr>
              <a:buClr>
                <a:schemeClr val="dk1"/>
              </a:buClr>
              <a:buSzPts val="1200"/>
            </a:pPr>
            <a:endParaRPr sz="2133">
              <a:solidFill>
                <a:srgbClr val="3F3F3F"/>
              </a:solidFill>
              <a:latin typeface="Open Sans"/>
              <a:ea typeface="Open Sans"/>
              <a:cs typeface="Open Sans"/>
              <a:sym typeface="Open Sans"/>
            </a:endParaRPr>
          </a:p>
        </p:txBody>
      </p:sp>
      <p:grpSp>
        <p:nvGrpSpPr>
          <p:cNvPr id="3" name="BlueCodebox_Section">
            <a:extLst>
              <a:ext uri="{FF2B5EF4-FFF2-40B4-BE49-F238E27FC236}">
                <a16:creationId xmlns:a16="http://schemas.microsoft.com/office/drawing/2014/main" id="{59E0BB3B-8AC9-2D1E-B2B9-61E2E0A6BD19}"/>
              </a:ext>
            </a:extLst>
          </p:cNvPr>
          <p:cNvGrpSpPr/>
          <p:nvPr/>
        </p:nvGrpSpPr>
        <p:grpSpPr>
          <a:xfrm>
            <a:off x="3038323" y="2654368"/>
            <a:ext cx="11137900" cy="4679019"/>
            <a:chOff x="3147305" y="2395185"/>
            <a:chExt cx="10226085" cy="4645206"/>
          </a:xfrm>
        </p:grpSpPr>
        <p:grpSp>
          <p:nvGrpSpPr>
            <p:cNvPr id="7" name="BlueCodebox_BG">
              <a:extLst>
                <a:ext uri="{FF2B5EF4-FFF2-40B4-BE49-F238E27FC236}">
                  <a16:creationId xmlns:a16="http://schemas.microsoft.com/office/drawing/2014/main" id="{862C9835-8A87-F422-F871-C8DBC9C5AD80}"/>
                </a:ext>
              </a:extLst>
            </p:cNvPr>
            <p:cNvGrpSpPr/>
            <p:nvPr/>
          </p:nvGrpSpPr>
          <p:grpSpPr>
            <a:xfrm>
              <a:off x="3147305" y="2395185"/>
              <a:ext cx="10226085" cy="4645206"/>
              <a:chOff x="3223425" y="2776099"/>
              <a:chExt cx="8459700" cy="4208376"/>
            </a:xfrm>
          </p:grpSpPr>
          <p:sp>
            <p:nvSpPr>
              <p:cNvPr id="11" name="Google Shape;960;g6d2a1fd03f_0_289">
                <a:extLst>
                  <a:ext uri="{FF2B5EF4-FFF2-40B4-BE49-F238E27FC236}">
                    <a16:creationId xmlns:a16="http://schemas.microsoft.com/office/drawing/2014/main" id="{A0EFB950-ADC4-51F8-BF37-C6FA894EF23C}"/>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961;g6d2a1fd03f_0_289">
                <a:extLst>
                  <a:ext uri="{FF2B5EF4-FFF2-40B4-BE49-F238E27FC236}">
                    <a16:creationId xmlns:a16="http://schemas.microsoft.com/office/drawing/2014/main" id="{42A9A138-9767-285A-ABFF-487BD27037CE}"/>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962;g6d2a1fd03f_0_289">
                <a:extLst>
                  <a:ext uri="{FF2B5EF4-FFF2-40B4-BE49-F238E27FC236}">
                    <a16:creationId xmlns:a16="http://schemas.microsoft.com/office/drawing/2014/main" id="{77D65420-F0AA-AB32-9A44-D06983C7C5DA}"/>
                  </a:ext>
                </a:extLst>
              </p:cNvPr>
              <p:cNvSpPr/>
              <p:nvPr/>
            </p:nvSpPr>
            <p:spPr>
              <a:xfrm>
                <a:off x="3223425" y="2776099"/>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 name="Code">
              <a:extLst>
                <a:ext uri="{FF2B5EF4-FFF2-40B4-BE49-F238E27FC236}">
                  <a16:creationId xmlns:a16="http://schemas.microsoft.com/office/drawing/2014/main" id="{679ADA49-BBD0-DF8A-5A39-4D58F82F728A}"/>
                </a:ext>
              </a:extLst>
            </p:cNvPr>
            <p:cNvSpPr txBox="1"/>
            <p:nvPr/>
          </p:nvSpPr>
          <p:spPr>
            <a:xfrm>
              <a:off x="3326916" y="2919064"/>
              <a:ext cx="9452091"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#Creating a set of squares</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err="1">
                  <a:latin typeface="Courier New"/>
                  <a:ea typeface="Courier New"/>
                  <a:cs typeface="Courier New"/>
                  <a:sym typeface="Courier New"/>
                </a:rPr>
                <a:t>squares_set</a:t>
              </a:r>
              <a:r>
                <a:rPr lang="en-US" b="0" i="0" u="none" strike="noStrike" cap="none">
                  <a:latin typeface="Courier New"/>
                  <a:ea typeface="Courier New"/>
                  <a:cs typeface="Courier New"/>
                  <a:sym typeface="Courier New"/>
                </a:rPr>
                <a:t> = {x**2 for x in range(1, 6)}</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a:t>
              </a:r>
              <a:r>
                <a:rPr lang="en-US" b="0" i="0" u="none" strike="noStrike" cap="none" err="1">
                  <a:latin typeface="Courier New"/>
                  <a:ea typeface="Courier New"/>
                  <a:cs typeface="Courier New"/>
                  <a:sym typeface="Courier New"/>
                </a:rPr>
                <a:t>squares_set</a:t>
              </a:r>
              <a:r>
                <a:rPr lang="en-US" b="0" i="0" u="none" strike="noStrike" cap="none">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 Output: {1, 4, 9, 16, 25}</a:t>
              </a:r>
            </a:p>
            <a:p>
              <a:pPr marL="0" marR="0" lvl="0" indent="0" algn="l" rtl="0">
                <a:lnSpc>
                  <a:spcPct val="100000"/>
                </a:lnSpc>
                <a:spcBef>
                  <a:spcPts val="0"/>
                </a:spcBef>
                <a:spcAft>
                  <a:spcPts val="0"/>
                </a:spcAft>
                <a:buClr>
                  <a:srgbClr val="000000"/>
                </a:buClr>
                <a:buSzPts val="1200"/>
                <a:buFont typeface="Arial"/>
                <a:buNone/>
              </a:pPr>
              <a:endParaRPr lang="en-US"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endParaRPr lang="en-US" b="0" i="0" u="none" strike="noStrike" cap="none">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#Removing duplicates from a list using set comprehension</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numbers = [1, 2, 2, 3, 4, 4, 5, 5, 6]</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err="1">
                  <a:latin typeface="Courier New"/>
                  <a:ea typeface="Courier New"/>
                  <a:cs typeface="Courier New"/>
                  <a:sym typeface="Courier New"/>
                </a:rPr>
                <a:t>unique_numbers</a:t>
              </a:r>
              <a:r>
                <a:rPr lang="en-US" b="0" i="0" u="none" strike="noStrike" cap="none">
                  <a:latin typeface="Courier New"/>
                  <a:ea typeface="Courier New"/>
                  <a:cs typeface="Courier New"/>
                  <a:sym typeface="Courier New"/>
                </a:rPr>
                <a:t> = {x for x in numbers}</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print(</a:t>
              </a:r>
              <a:r>
                <a:rPr lang="en-US" b="0" i="0" u="none" strike="noStrike" cap="none" err="1">
                  <a:latin typeface="Courier New"/>
                  <a:ea typeface="Courier New"/>
                  <a:cs typeface="Courier New"/>
                  <a:sym typeface="Courier New"/>
                </a:rPr>
                <a:t>unique_numbers</a:t>
              </a:r>
              <a:r>
                <a:rPr lang="en-US" b="0" i="0" u="none" strike="noStrike" cap="none">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latin typeface="Courier New"/>
                  <a:ea typeface="Courier New"/>
                  <a:cs typeface="Courier New"/>
                  <a:sym typeface="Courier New"/>
                </a:rPr>
                <a:t># Output: {1, 2, 3, 4, 5, 6}</a:t>
              </a:r>
            </a:p>
            <a:p>
              <a:pPr marL="0" marR="0" lvl="0" indent="0" algn="l" rtl="0">
                <a:lnSpc>
                  <a:spcPct val="100000"/>
                </a:lnSpc>
                <a:spcBef>
                  <a:spcPts val="0"/>
                </a:spcBef>
                <a:spcAft>
                  <a:spcPts val="0"/>
                </a:spcAft>
                <a:buClr>
                  <a:srgbClr val="000000"/>
                </a:buClr>
                <a:buSzPts val="1200"/>
                <a:buFont typeface="Arial"/>
                <a:buNone/>
              </a:pPr>
              <a:endParaRPr lang="en-US" b="0" i="0" u="none" strike="noStrike" cap="none">
                <a:latin typeface="Courier New"/>
                <a:ea typeface="Courier New"/>
                <a:cs typeface="Courier New"/>
                <a:sym typeface="Courier New"/>
              </a:endParaRPr>
            </a:p>
          </p:txBody>
        </p:sp>
      </p:grpSp>
    </p:spTree>
    <p:extLst>
      <p:ext uri="{BB962C8B-B14F-4D97-AF65-F5344CB8AC3E}">
        <p14:creationId xmlns:p14="http://schemas.microsoft.com/office/powerpoint/2010/main" val="26594834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75A1C-4B31-334D-F450-5C99133D125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1964C8B-9B6B-746A-05C2-2A96DB2D769C}"/>
              </a:ext>
            </a:extLst>
          </p:cNvPr>
          <p:cNvSpPr>
            <a:spLocks noGrp="1"/>
          </p:cNvSpPr>
          <p:nvPr>
            <p:ph type="body" idx="2"/>
          </p:nvPr>
        </p:nvSpPr>
        <p:spPr>
          <a:xfrm>
            <a:off x="8128000" y="3371850"/>
            <a:ext cx="7315200" cy="3627660"/>
          </a:xfrm>
        </p:spPr>
        <p:txBody>
          <a:bodyPr/>
          <a:lstStyle/>
          <a:p>
            <a:pPr>
              <a:lnSpc>
                <a:spcPct val="115000"/>
              </a:lnSpc>
            </a:pPr>
            <a:r>
              <a:rPr lang="en-US"/>
              <a:t>List comprehension can only be used with numeric data types.</a:t>
            </a:r>
          </a:p>
          <a:p>
            <a:pPr>
              <a:lnSpc>
                <a:spcPct val="115000"/>
              </a:lnSpc>
            </a:pPr>
            <a:r>
              <a:rPr lang="en-US"/>
              <a:t>Dictionary comprehension allows for the creation of a dictionary from an existing </a:t>
            </a:r>
            <a:r>
              <a:rPr lang="en-US" err="1"/>
              <a:t>iterable</a:t>
            </a:r>
            <a:r>
              <a:rPr lang="en-US"/>
              <a:t>.</a:t>
            </a:r>
          </a:p>
          <a:p>
            <a:pPr>
              <a:lnSpc>
                <a:spcPct val="115000"/>
              </a:lnSpc>
            </a:pPr>
            <a:r>
              <a:rPr lang="en-US"/>
              <a:t>Set comprehension allows duplicate values in the final set.</a:t>
            </a:r>
          </a:p>
          <a:p>
            <a:pPr>
              <a:lnSpc>
                <a:spcPct val="115000"/>
              </a:lnSpc>
            </a:pPr>
            <a:r>
              <a:rPr lang="en-US"/>
              <a:t>Dictionary comprehension does not support conditions.</a:t>
            </a:r>
            <a:endParaRPr lang="en-US">
              <a:solidFill>
                <a:srgbClr val="404040"/>
              </a:solidFill>
              <a:latin typeface="Open Sans" panose="020B0606030504020204" pitchFamily="34" charset="0"/>
            </a:endParaRPr>
          </a:p>
        </p:txBody>
      </p:sp>
      <p:sp>
        <p:nvSpPr>
          <p:cNvPr id="3" name="Text Placeholder 2">
            <a:extLst>
              <a:ext uri="{FF2B5EF4-FFF2-40B4-BE49-F238E27FC236}">
                <a16:creationId xmlns:a16="http://schemas.microsoft.com/office/drawing/2014/main" id="{7C635B56-FAF1-89FD-BB89-65618A490FF3}"/>
              </a:ext>
            </a:extLst>
          </p:cNvPr>
          <p:cNvSpPr>
            <a:spLocks noGrp="1"/>
          </p:cNvSpPr>
          <p:nvPr>
            <p:ph type="body" idx="10"/>
          </p:nvPr>
        </p:nvSpPr>
        <p:spPr>
          <a:xfrm>
            <a:off x="8128000" y="2430800"/>
            <a:ext cx="7315200" cy="771878"/>
          </a:xfrm>
        </p:spPr>
        <p:txBody>
          <a:bodyPr/>
          <a:lstStyle/>
          <a:p>
            <a:pPr>
              <a:lnSpc>
                <a:spcPct val="115000"/>
              </a:lnSpc>
            </a:pPr>
            <a:r>
              <a:rPr lang="en-US"/>
              <a:t>Which of the following statements about comprehensions in Python is true?</a:t>
            </a:r>
            <a:endParaRPr lang="en-IN">
              <a:solidFill>
                <a:srgbClr val="404040"/>
              </a:solidFill>
              <a:latin typeface="Open Sans" panose="020B0606030504020204" pitchFamily="34" charset="0"/>
            </a:endParaRPr>
          </a:p>
        </p:txBody>
      </p:sp>
    </p:spTree>
    <p:extLst>
      <p:ext uri="{BB962C8B-B14F-4D97-AF65-F5344CB8AC3E}">
        <p14:creationId xmlns:p14="http://schemas.microsoft.com/office/powerpoint/2010/main" val="37038703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7B413-900B-D6F0-E199-9072002D562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A0041398-1E97-8ECA-3A4A-64B90AF0F661}"/>
              </a:ext>
            </a:extLst>
          </p:cNvPr>
          <p:cNvSpPr>
            <a:spLocks noGrp="1"/>
          </p:cNvSpPr>
          <p:nvPr>
            <p:ph type="title"/>
          </p:nvPr>
        </p:nvSpPr>
        <p:spPr>
          <a:xfrm>
            <a:off x="2421576" y="329928"/>
            <a:ext cx="9696532" cy="646426"/>
          </a:xfrm>
        </p:spPr>
        <p:txBody>
          <a:bodyPr/>
          <a:lstStyle/>
          <a:p>
            <a:r>
              <a:rPr lang="en-US"/>
              <a:t>Understanding Comprehensions in Python</a:t>
            </a:r>
            <a:endParaRPr lang="en-US">
              <a:latin typeface="+mn-lt"/>
            </a:endParaRPr>
          </a:p>
        </p:txBody>
      </p:sp>
      <p:sp>
        <p:nvSpPr>
          <p:cNvPr id="4" name="Text Placeholder 3">
            <a:extLst>
              <a:ext uri="{FF2B5EF4-FFF2-40B4-BE49-F238E27FC236}">
                <a16:creationId xmlns:a16="http://schemas.microsoft.com/office/drawing/2014/main" id="{A3BA2964-9516-B382-D154-6A2C816BAC86}"/>
              </a:ext>
            </a:extLst>
          </p:cNvPr>
          <p:cNvSpPr>
            <a:spLocks noGrp="1"/>
          </p:cNvSpPr>
          <p:nvPr>
            <p:ph type="body" sz="quarter" idx="11"/>
          </p:nvPr>
        </p:nvSpPr>
        <p:spPr>
          <a:xfrm>
            <a:off x="1649916" y="2556374"/>
            <a:ext cx="13696999" cy="1186286"/>
          </a:xfrm>
        </p:spPr>
        <p:txBody>
          <a:bodyPr>
            <a:noAutofit/>
          </a:bodyPr>
          <a:lstStyle/>
          <a:p>
            <a:pPr>
              <a:lnSpc>
                <a:spcPct val="100000"/>
              </a:lnSpc>
            </a:pPr>
            <a:r>
              <a:rPr lang="en-US" b="1"/>
              <a:t>Overview: </a:t>
            </a:r>
          </a:p>
          <a:p>
            <a:pPr>
              <a:lnSpc>
                <a:spcPct val="100000"/>
              </a:lnSpc>
            </a:pPr>
            <a:endParaRPr lang="en-US" b="1"/>
          </a:p>
          <a:p>
            <a:pPr>
              <a:lnSpc>
                <a:spcPct val="100000"/>
              </a:lnSpc>
            </a:pPr>
            <a:r>
              <a:rPr lang="en-US"/>
              <a:t>This demo covers list, dictionary, and set comprehensions in Python. You will learn how to transform data efficiently, apply filtering, and create structured data using concise syntax.</a:t>
            </a:r>
          </a:p>
        </p:txBody>
      </p:sp>
      <p:sp>
        <p:nvSpPr>
          <p:cNvPr id="5" name="Text Placeholder 4">
            <a:extLst>
              <a:ext uri="{FF2B5EF4-FFF2-40B4-BE49-F238E27FC236}">
                <a16:creationId xmlns:a16="http://schemas.microsoft.com/office/drawing/2014/main" id="{C016F393-E59D-7515-87D8-9B9A844BB3B4}"/>
              </a:ext>
            </a:extLst>
          </p:cNvPr>
          <p:cNvSpPr>
            <a:spLocks noGrp="1"/>
          </p:cNvSpPr>
          <p:nvPr>
            <p:ph type="body" sz="quarter" idx="14"/>
          </p:nvPr>
        </p:nvSpPr>
        <p:spPr>
          <a:xfrm>
            <a:off x="13416914" y="1793560"/>
            <a:ext cx="565786" cy="574675"/>
          </a:xfrm>
        </p:spPr>
        <p:txBody>
          <a:bodyPr/>
          <a:lstStyle/>
          <a:p>
            <a:r>
              <a:rPr lang="en-IN"/>
              <a:t>10</a:t>
            </a:r>
          </a:p>
        </p:txBody>
      </p:sp>
      <p:sp>
        <p:nvSpPr>
          <p:cNvPr id="2" name="Text Placeholder 3">
            <a:extLst>
              <a:ext uri="{FF2B5EF4-FFF2-40B4-BE49-F238E27FC236}">
                <a16:creationId xmlns:a16="http://schemas.microsoft.com/office/drawing/2014/main" id="{553CD751-BC75-92C1-17C7-4FC74B469350}"/>
              </a:ext>
            </a:extLst>
          </p:cNvPr>
          <p:cNvSpPr txBox="1">
            <a:spLocks/>
          </p:cNvSpPr>
          <p:nvPr/>
        </p:nvSpPr>
        <p:spPr>
          <a:xfrm>
            <a:off x="2038804" y="6885920"/>
            <a:ext cx="12567280" cy="861998"/>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t>Please download the demo document from the reference material section</a:t>
            </a:r>
          </a:p>
          <a:p>
            <a:pPr algn="ctr">
              <a:lnSpc>
                <a:spcPct val="100000"/>
              </a:lnSpc>
            </a:pPr>
            <a:r>
              <a:rPr lang="en-US"/>
              <a:t>for step-by-step guidance.</a:t>
            </a:r>
          </a:p>
        </p:txBody>
      </p:sp>
      <p:sp>
        <p:nvSpPr>
          <p:cNvPr id="3" name="Rectangle: Rounded Corners 2">
            <a:extLst>
              <a:ext uri="{FF2B5EF4-FFF2-40B4-BE49-F238E27FC236}">
                <a16:creationId xmlns:a16="http://schemas.microsoft.com/office/drawing/2014/main" id="{AAAF3AF4-B866-CA87-3064-D9A8381706E8}"/>
              </a:ext>
            </a:extLst>
          </p:cNvPr>
          <p:cNvSpPr/>
          <p:nvPr/>
        </p:nvSpPr>
        <p:spPr>
          <a:xfrm>
            <a:off x="1649916" y="6422065"/>
            <a:ext cx="13109729" cy="1480471"/>
          </a:xfrm>
          <a:prstGeom prst="round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6" name="Rectangle: Rounded Corners 5">
            <a:extLst>
              <a:ext uri="{FF2B5EF4-FFF2-40B4-BE49-F238E27FC236}">
                <a16:creationId xmlns:a16="http://schemas.microsoft.com/office/drawing/2014/main" id="{D93DEBB4-ABD0-AAE8-4357-BEE4BA9299CF}"/>
              </a:ext>
            </a:extLst>
          </p:cNvPr>
          <p:cNvSpPr/>
          <p:nvPr/>
        </p:nvSpPr>
        <p:spPr>
          <a:xfrm>
            <a:off x="2038805" y="6142669"/>
            <a:ext cx="1767652" cy="528084"/>
          </a:xfrm>
          <a:prstGeom prst="roundRect">
            <a:avLst/>
          </a:prstGeom>
          <a:solidFill>
            <a:srgbClr val="0171C0"/>
          </a:solid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7" name="Text Placeholder 3">
            <a:extLst>
              <a:ext uri="{FF2B5EF4-FFF2-40B4-BE49-F238E27FC236}">
                <a16:creationId xmlns:a16="http://schemas.microsoft.com/office/drawing/2014/main" id="{0BC53A58-325C-5476-82A3-9DB55E30386D}"/>
              </a:ext>
            </a:extLst>
          </p:cNvPr>
          <p:cNvSpPr txBox="1">
            <a:spLocks/>
          </p:cNvSpPr>
          <p:nvPr/>
        </p:nvSpPr>
        <p:spPr>
          <a:xfrm>
            <a:off x="2038804" y="6203218"/>
            <a:ext cx="1767652" cy="528084"/>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1">
                <a:solidFill>
                  <a:schemeClr val="bg1"/>
                </a:solidFill>
              </a:rPr>
              <a:t>Note:</a:t>
            </a:r>
          </a:p>
        </p:txBody>
      </p:sp>
    </p:spTree>
    <p:custDataLst>
      <p:tags r:id="rId1"/>
    </p:custDataLst>
    <p:extLst>
      <p:ext uri="{BB962C8B-B14F-4D97-AF65-F5344CB8AC3E}">
        <p14:creationId xmlns:p14="http://schemas.microsoft.com/office/powerpoint/2010/main" val="2897014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DE2600-BF16-EEF0-D758-6067F913FF88}"/>
              </a:ext>
            </a:extLst>
          </p:cNvPr>
          <p:cNvSpPr>
            <a:spLocks noGrp="1"/>
          </p:cNvSpPr>
          <p:nvPr>
            <p:ph type="body" sz="quarter" idx="12"/>
          </p:nvPr>
        </p:nvSpPr>
        <p:spPr/>
        <p:txBody>
          <a:bodyPr/>
          <a:lstStyle/>
          <a:p>
            <a:r>
              <a:rPr lang="en-US"/>
              <a:t>You are working with customer data in a Python program. Your goal is to store, organize, and analyze customer feedback using basic Python data structures. You will use lists, tuples, dictionaries, and sets to manage customer records and loops and conditionals to analyze the data.</a:t>
            </a:r>
          </a:p>
          <a:p>
            <a:endParaRPr lang="en-US"/>
          </a:p>
        </p:txBody>
      </p:sp>
      <p:sp>
        <p:nvSpPr>
          <p:cNvPr id="3" name="Text Placeholder 2">
            <a:extLst>
              <a:ext uri="{FF2B5EF4-FFF2-40B4-BE49-F238E27FC236}">
                <a16:creationId xmlns:a16="http://schemas.microsoft.com/office/drawing/2014/main" id="{89EAA137-6871-BE39-7205-1AADA4F2B26C}"/>
              </a:ext>
            </a:extLst>
          </p:cNvPr>
          <p:cNvSpPr>
            <a:spLocks noGrp="1"/>
          </p:cNvSpPr>
          <p:nvPr>
            <p:ph type="body" sz="quarter" idx="14"/>
          </p:nvPr>
        </p:nvSpPr>
        <p:spPr/>
        <p:txBody>
          <a:bodyPr/>
          <a:lstStyle/>
          <a:p>
            <a:r>
              <a:rPr lang="en-IN"/>
              <a:t>20</a:t>
            </a:r>
            <a:endParaRPr lang="en-US"/>
          </a:p>
        </p:txBody>
      </p:sp>
    </p:spTree>
    <p:extLst>
      <p:ext uri="{BB962C8B-B14F-4D97-AF65-F5344CB8AC3E}">
        <p14:creationId xmlns:p14="http://schemas.microsoft.com/office/powerpoint/2010/main" val="39405391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91D3C2-4A93-BCCC-0687-6FCDEF8B32AA}"/>
              </a:ext>
            </a:extLst>
          </p:cNvPr>
          <p:cNvSpPr>
            <a:spLocks noGrp="1"/>
          </p:cNvSpPr>
          <p:nvPr>
            <p:ph type="body" sz="quarter" idx="19"/>
          </p:nvPr>
        </p:nvSpPr>
        <p:spPr>
          <a:xfrm>
            <a:off x="734790" y="1980938"/>
            <a:ext cx="9632528" cy="4312847"/>
          </a:xfrm>
        </p:spPr>
        <p:txBody>
          <a:bodyPr/>
          <a:lstStyle/>
          <a:p>
            <a:r>
              <a:rPr lang="en-US"/>
              <a:t>Lists, Tuples, and Dictionaries are fundamental Python data structures used for storing and managing collections of data efficiently.</a:t>
            </a:r>
          </a:p>
          <a:p>
            <a:r>
              <a:rPr lang="en-US"/>
              <a:t>Loops (for and while) help automate repetitive tasks by iterating over sequences like lists, tuples, and dictionaries.</a:t>
            </a:r>
          </a:p>
          <a:p>
            <a:r>
              <a:rPr lang="en-US"/>
              <a:t>Comprehensions (List, Dictionary, and Set) provide a concise and efficient way to create and filter collections in a single line of code.</a:t>
            </a:r>
          </a:p>
          <a:p>
            <a:r>
              <a:rPr lang="en-US"/>
              <a:t>Using loops, conditionals, and comprehensions together enhances code readability, optimizes performance, and simplifies data manipulation.</a:t>
            </a:r>
          </a:p>
        </p:txBody>
      </p:sp>
    </p:spTree>
    <p:custDataLst>
      <p:tags r:id="rId1"/>
    </p:custDataLst>
    <p:extLst>
      <p:ext uri="{BB962C8B-B14F-4D97-AF65-F5344CB8AC3E}">
        <p14:creationId xmlns:p14="http://schemas.microsoft.com/office/powerpoint/2010/main" val="2475413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0E9E5AF-A66C-DDA5-D954-3EF9E26E87CB}"/>
              </a:ext>
            </a:extLst>
          </p:cNvPr>
          <p:cNvSpPr>
            <a:spLocks noGrp="1"/>
          </p:cNvSpPr>
          <p:nvPr>
            <p:ph type="body" idx="10"/>
          </p:nvPr>
        </p:nvSpPr>
        <p:spPr>
          <a:xfrm>
            <a:off x="1898168" y="1534604"/>
            <a:ext cx="12459665" cy="903776"/>
          </a:xfrm>
        </p:spPr>
        <p:txBody>
          <a:bodyPr>
            <a:normAutofit/>
          </a:bodyPr>
          <a:lstStyle/>
          <a:p>
            <a:r>
              <a:rPr lang="en-US">
                <a:solidFill>
                  <a:srgbClr val="404040"/>
                </a:solidFill>
                <a:latin typeface="Open Sans" pitchFamily="2" charset="0"/>
              </a:rPr>
              <a:t>A list is a versatile, ordered, and mutable data structure that can hold elements of different data types. The following are its key characteristics:</a:t>
            </a:r>
            <a:endParaRPr lang="en-IN">
              <a:solidFill>
                <a:srgbClr val="404040"/>
              </a:solidFill>
              <a:latin typeface="Open Sans" pitchFamily="2" charset="0"/>
            </a:endParaRPr>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normAutofit/>
          </a:bodyPr>
          <a:lstStyle/>
          <a:p>
            <a:pPr>
              <a:lnSpc>
                <a:spcPct val="115000"/>
              </a:lnSpc>
            </a:pPr>
            <a:r>
              <a:rPr lang="en-US">
                <a:solidFill>
                  <a:srgbClr val="404040"/>
                </a:solidFill>
                <a:latin typeface="Open Sans" panose="020B0606030504020204" pitchFamily="34" charset="0"/>
              </a:rPr>
              <a:t>Lists: Introduction</a:t>
            </a:r>
          </a:p>
        </p:txBody>
      </p:sp>
      <p:sp>
        <p:nvSpPr>
          <p:cNvPr id="24" name="Brandline_LVC">
            <a:extLst>
              <a:ext uri="{FF2B5EF4-FFF2-40B4-BE49-F238E27FC236}">
                <a16:creationId xmlns:a16="http://schemas.microsoft.com/office/drawing/2014/main" id="{F1EF2662-A0A3-D71C-7544-0CAB70182F54}"/>
              </a:ext>
            </a:extLst>
          </p:cNvPr>
          <p:cNvSpPr/>
          <p:nvPr/>
        </p:nvSpPr>
        <p:spPr>
          <a:xfrm>
            <a:off x="6096000" y="869664"/>
            <a:ext cx="40680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reeform 5">
            <a:extLst>
              <a:ext uri="{FF2B5EF4-FFF2-40B4-BE49-F238E27FC236}">
                <a16:creationId xmlns:a16="http://schemas.microsoft.com/office/drawing/2014/main" id="{F559A800-B0F8-7390-EBB5-F4BABB2B2086}"/>
              </a:ext>
            </a:extLst>
          </p:cNvPr>
          <p:cNvSpPr>
            <a:spLocks/>
          </p:cNvSpPr>
          <p:nvPr/>
        </p:nvSpPr>
        <p:spPr bwMode="auto">
          <a:xfrm>
            <a:off x="6591521" y="5949370"/>
            <a:ext cx="534515" cy="1103063"/>
          </a:xfrm>
          <a:custGeom>
            <a:avLst/>
            <a:gdLst>
              <a:gd name="T0" fmla="*/ 347 w 347"/>
              <a:gd name="T1" fmla="*/ 717 h 717"/>
              <a:gd name="T2" fmla="*/ 347 w 347"/>
              <a:gd name="T3" fmla="*/ 280 h 717"/>
              <a:gd name="T4" fmla="*/ 176 w 347"/>
              <a:gd name="T5" fmla="*/ 53 h 717"/>
              <a:gd name="T6" fmla="*/ 184 w 347"/>
              <a:gd name="T7" fmla="*/ 0 h 717"/>
              <a:gd name="T8" fmla="*/ 0 w 347"/>
              <a:gd name="T9" fmla="*/ 70 h 717"/>
              <a:gd name="T10" fmla="*/ 153 w 347"/>
              <a:gd name="T11" fmla="*/ 195 h 717"/>
              <a:gd name="T12" fmla="*/ 161 w 347"/>
              <a:gd name="T13" fmla="*/ 144 h 717"/>
              <a:gd name="T14" fmla="*/ 257 w 347"/>
              <a:gd name="T15" fmla="*/ 280 h 717"/>
              <a:gd name="T16" fmla="*/ 257 w 347"/>
              <a:gd name="T17" fmla="*/ 717 h 717"/>
              <a:gd name="T18" fmla="*/ 347 w 347"/>
              <a:gd name="T19" fmla="*/ 717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717">
                <a:moveTo>
                  <a:pt x="347" y="717"/>
                </a:moveTo>
                <a:cubicBezTo>
                  <a:pt x="347" y="280"/>
                  <a:pt x="347" y="280"/>
                  <a:pt x="347" y="280"/>
                </a:cubicBezTo>
                <a:cubicBezTo>
                  <a:pt x="347" y="202"/>
                  <a:pt x="318" y="102"/>
                  <a:pt x="176" y="53"/>
                </a:cubicBezTo>
                <a:cubicBezTo>
                  <a:pt x="184" y="0"/>
                  <a:pt x="184" y="0"/>
                  <a:pt x="184" y="0"/>
                </a:cubicBezTo>
                <a:cubicBezTo>
                  <a:pt x="0" y="70"/>
                  <a:pt x="0" y="70"/>
                  <a:pt x="0" y="70"/>
                </a:cubicBezTo>
                <a:cubicBezTo>
                  <a:pt x="153" y="195"/>
                  <a:pt x="153" y="195"/>
                  <a:pt x="153" y="195"/>
                </a:cubicBezTo>
                <a:cubicBezTo>
                  <a:pt x="161" y="144"/>
                  <a:pt x="161" y="144"/>
                  <a:pt x="161" y="144"/>
                </a:cubicBezTo>
                <a:cubicBezTo>
                  <a:pt x="247" y="179"/>
                  <a:pt x="257" y="237"/>
                  <a:pt x="257" y="280"/>
                </a:cubicBezTo>
                <a:cubicBezTo>
                  <a:pt x="257" y="717"/>
                  <a:pt x="257" y="717"/>
                  <a:pt x="257" y="717"/>
                </a:cubicBezTo>
                <a:lnTo>
                  <a:pt x="347" y="717"/>
                </a:lnTo>
                <a:close/>
              </a:path>
            </a:pathLst>
          </a:custGeom>
          <a:solidFill>
            <a:srgbClr val="288D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sp>
        <p:nvSpPr>
          <p:cNvPr id="3" name="Freeform 6">
            <a:extLst>
              <a:ext uri="{FF2B5EF4-FFF2-40B4-BE49-F238E27FC236}">
                <a16:creationId xmlns:a16="http://schemas.microsoft.com/office/drawing/2014/main" id="{D8AEB226-AC53-6599-DB79-3EE22AAD1093}"/>
              </a:ext>
            </a:extLst>
          </p:cNvPr>
          <p:cNvSpPr>
            <a:spLocks/>
          </p:cNvSpPr>
          <p:nvPr/>
        </p:nvSpPr>
        <p:spPr bwMode="auto">
          <a:xfrm>
            <a:off x="7301206" y="3768267"/>
            <a:ext cx="2393308" cy="3284166"/>
          </a:xfrm>
          <a:custGeom>
            <a:avLst/>
            <a:gdLst>
              <a:gd name="T0" fmla="*/ 1555 w 1555"/>
              <a:gd name="T1" fmla="*/ 101 h 2134"/>
              <a:gd name="T2" fmla="*/ 1386 w 1555"/>
              <a:gd name="T3" fmla="*/ 0 h 2134"/>
              <a:gd name="T4" fmla="*/ 1385 w 1555"/>
              <a:gd name="T5" fmla="*/ 54 h 2134"/>
              <a:gd name="T6" fmla="*/ 1318 w 1555"/>
              <a:gd name="T7" fmla="*/ 52 h 2134"/>
              <a:gd name="T8" fmla="*/ 480 w 1555"/>
              <a:gd name="T9" fmla="*/ 98 h 2134"/>
              <a:gd name="T10" fmla="*/ 157 w 1555"/>
              <a:gd name="T11" fmla="*/ 249 h 2134"/>
              <a:gd name="T12" fmla="*/ 0 w 1555"/>
              <a:gd name="T13" fmla="*/ 561 h 2134"/>
              <a:gd name="T14" fmla="*/ 0 w 1555"/>
              <a:gd name="T15" fmla="*/ 564 h 2134"/>
              <a:gd name="T16" fmla="*/ 0 w 1555"/>
              <a:gd name="T17" fmla="*/ 2134 h 2134"/>
              <a:gd name="T18" fmla="*/ 90 w 1555"/>
              <a:gd name="T19" fmla="*/ 2134 h 2134"/>
              <a:gd name="T20" fmla="*/ 90 w 1555"/>
              <a:gd name="T21" fmla="*/ 568 h 2134"/>
              <a:gd name="T22" fmla="*/ 501 w 1555"/>
              <a:gd name="T23" fmla="*/ 186 h 2134"/>
              <a:gd name="T24" fmla="*/ 1316 w 1555"/>
              <a:gd name="T25" fmla="*/ 142 h 2134"/>
              <a:gd name="T26" fmla="*/ 1384 w 1555"/>
              <a:gd name="T27" fmla="*/ 144 h 2134"/>
              <a:gd name="T28" fmla="*/ 1383 w 1555"/>
              <a:gd name="T29" fmla="*/ 197 h 2134"/>
              <a:gd name="T30" fmla="*/ 1555 w 1555"/>
              <a:gd name="T31" fmla="*/ 101 h 2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5" h="2134">
                <a:moveTo>
                  <a:pt x="1555" y="101"/>
                </a:moveTo>
                <a:cubicBezTo>
                  <a:pt x="1386" y="0"/>
                  <a:pt x="1386" y="0"/>
                  <a:pt x="1386" y="0"/>
                </a:cubicBezTo>
                <a:cubicBezTo>
                  <a:pt x="1385" y="54"/>
                  <a:pt x="1385" y="54"/>
                  <a:pt x="1385" y="54"/>
                </a:cubicBezTo>
                <a:cubicBezTo>
                  <a:pt x="1363" y="53"/>
                  <a:pt x="1341" y="53"/>
                  <a:pt x="1318" y="52"/>
                </a:cubicBezTo>
                <a:cubicBezTo>
                  <a:pt x="1041" y="47"/>
                  <a:pt x="727" y="40"/>
                  <a:pt x="480" y="98"/>
                </a:cubicBezTo>
                <a:cubicBezTo>
                  <a:pt x="341" y="131"/>
                  <a:pt x="236" y="180"/>
                  <a:pt x="157" y="249"/>
                </a:cubicBezTo>
                <a:cubicBezTo>
                  <a:pt x="66" y="328"/>
                  <a:pt x="13" y="433"/>
                  <a:pt x="0" y="561"/>
                </a:cubicBezTo>
                <a:cubicBezTo>
                  <a:pt x="0" y="564"/>
                  <a:pt x="0" y="564"/>
                  <a:pt x="0" y="564"/>
                </a:cubicBezTo>
                <a:cubicBezTo>
                  <a:pt x="0" y="2134"/>
                  <a:pt x="0" y="2134"/>
                  <a:pt x="0" y="2134"/>
                </a:cubicBezTo>
                <a:cubicBezTo>
                  <a:pt x="90" y="2134"/>
                  <a:pt x="90" y="2134"/>
                  <a:pt x="90" y="2134"/>
                </a:cubicBezTo>
                <a:cubicBezTo>
                  <a:pt x="90" y="568"/>
                  <a:pt x="90" y="568"/>
                  <a:pt x="90" y="568"/>
                </a:cubicBezTo>
                <a:cubicBezTo>
                  <a:pt x="111" y="368"/>
                  <a:pt x="242" y="247"/>
                  <a:pt x="501" y="186"/>
                </a:cubicBezTo>
                <a:cubicBezTo>
                  <a:pt x="737" y="130"/>
                  <a:pt x="1045" y="137"/>
                  <a:pt x="1316" y="142"/>
                </a:cubicBezTo>
                <a:cubicBezTo>
                  <a:pt x="1339" y="143"/>
                  <a:pt x="1361" y="143"/>
                  <a:pt x="1384" y="144"/>
                </a:cubicBezTo>
                <a:cubicBezTo>
                  <a:pt x="1383" y="197"/>
                  <a:pt x="1383" y="197"/>
                  <a:pt x="1383" y="197"/>
                </a:cubicBezTo>
                <a:lnTo>
                  <a:pt x="1555" y="101"/>
                </a:lnTo>
                <a:close/>
              </a:path>
            </a:pathLst>
          </a:custGeom>
          <a:solidFill>
            <a:srgbClr val="7CD3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sp>
        <p:nvSpPr>
          <p:cNvPr id="4" name="Freeform 7">
            <a:extLst>
              <a:ext uri="{FF2B5EF4-FFF2-40B4-BE49-F238E27FC236}">
                <a16:creationId xmlns:a16="http://schemas.microsoft.com/office/drawing/2014/main" id="{22FD88F7-7DC0-2FB9-927F-0E4E3FEDBF00}"/>
              </a:ext>
            </a:extLst>
          </p:cNvPr>
          <p:cNvSpPr>
            <a:spLocks/>
          </p:cNvSpPr>
          <p:nvPr/>
        </p:nvSpPr>
        <p:spPr bwMode="auto">
          <a:xfrm>
            <a:off x="7555450" y="3586091"/>
            <a:ext cx="303293" cy="3466342"/>
          </a:xfrm>
          <a:custGeom>
            <a:avLst/>
            <a:gdLst>
              <a:gd name="T0" fmla="*/ 303 w 303"/>
              <a:gd name="T1" fmla="*/ 263 h 3463"/>
              <a:gd name="T2" fmla="*/ 152 w 303"/>
              <a:gd name="T3" fmla="*/ 0 h 3463"/>
              <a:gd name="T4" fmla="*/ 0 w 303"/>
              <a:gd name="T5" fmla="*/ 263 h 3463"/>
              <a:gd name="T6" fmla="*/ 83 w 303"/>
              <a:gd name="T7" fmla="*/ 263 h 3463"/>
              <a:gd name="T8" fmla="*/ 83 w 303"/>
              <a:gd name="T9" fmla="*/ 3463 h 3463"/>
              <a:gd name="T10" fmla="*/ 220 w 303"/>
              <a:gd name="T11" fmla="*/ 3463 h 3463"/>
              <a:gd name="T12" fmla="*/ 220 w 303"/>
              <a:gd name="T13" fmla="*/ 263 h 3463"/>
              <a:gd name="T14" fmla="*/ 303 w 303"/>
              <a:gd name="T15" fmla="*/ 263 h 3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3463">
                <a:moveTo>
                  <a:pt x="303" y="263"/>
                </a:moveTo>
                <a:lnTo>
                  <a:pt x="152" y="0"/>
                </a:lnTo>
                <a:lnTo>
                  <a:pt x="0" y="263"/>
                </a:lnTo>
                <a:lnTo>
                  <a:pt x="83" y="263"/>
                </a:lnTo>
                <a:lnTo>
                  <a:pt x="83" y="3463"/>
                </a:lnTo>
                <a:lnTo>
                  <a:pt x="220" y="3463"/>
                </a:lnTo>
                <a:lnTo>
                  <a:pt x="220" y="263"/>
                </a:lnTo>
                <a:lnTo>
                  <a:pt x="303" y="263"/>
                </a:lnTo>
                <a:close/>
              </a:path>
            </a:pathLst>
          </a:custGeom>
          <a:solidFill>
            <a:srgbClr val="91DE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sp>
        <p:nvSpPr>
          <p:cNvPr id="6" name="Freeform 8">
            <a:extLst>
              <a:ext uri="{FF2B5EF4-FFF2-40B4-BE49-F238E27FC236}">
                <a16:creationId xmlns:a16="http://schemas.microsoft.com/office/drawing/2014/main" id="{3A211ECF-DB89-57C6-1582-541CD0AEB7FF}"/>
              </a:ext>
            </a:extLst>
          </p:cNvPr>
          <p:cNvSpPr>
            <a:spLocks/>
          </p:cNvSpPr>
          <p:nvPr/>
        </p:nvSpPr>
        <p:spPr bwMode="auto">
          <a:xfrm>
            <a:off x="7969851" y="5161610"/>
            <a:ext cx="1088050" cy="1890823"/>
          </a:xfrm>
          <a:custGeom>
            <a:avLst/>
            <a:gdLst>
              <a:gd name="T0" fmla="*/ 707 w 707"/>
              <a:gd name="T1" fmla="*/ 101 h 1229"/>
              <a:gd name="T2" fmla="*/ 538 w 707"/>
              <a:gd name="T3" fmla="*/ 0 h 1229"/>
              <a:gd name="T4" fmla="*/ 537 w 707"/>
              <a:gd name="T5" fmla="*/ 54 h 1229"/>
              <a:gd name="T6" fmla="*/ 199 w 707"/>
              <a:gd name="T7" fmla="*/ 85 h 1229"/>
              <a:gd name="T8" fmla="*/ 0 w 707"/>
              <a:gd name="T9" fmla="*/ 361 h 1229"/>
              <a:gd name="T10" fmla="*/ 0 w 707"/>
              <a:gd name="T11" fmla="*/ 362 h 1229"/>
              <a:gd name="T12" fmla="*/ 0 w 707"/>
              <a:gd name="T13" fmla="*/ 1229 h 1229"/>
              <a:gd name="T14" fmla="*/ 90 w 707"/>
              <a:gd name="T15" fmla="*/ 1229 h 1229"/>
              <a:gd name="T16" fmla="*/ 90 w 707"/>
              <a:gd name="T17" fmla="*/ 364 h 1229"/>
              <a:gd name="T18" fmla="*/ 536 w 707"/>
              <a:gd name="T19" fmla="*/ 144 h 1229"/>
              <a:gd name="T20" fmla="*/ 535 w 707"/>
              <a:gd name="T21" fmla="*/ 198 h 1229"/>
              <a:gd name="T22" fmla="*/ 707 w 707"/>
              <a:gd name="T23" fmla="*/ 101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7" h="1229">
                <a:moveTo>
                  <a:pt x="707" y="101"/>
                </a:moveTo>
                <a:cubicBezTo>
                  <a:pt x="538" y="0"/>
                  <a:pt x="538" y="0"/>
                  <a:pt x="538" y="0"/>
                </a:cubicBezTo>
                <a:cubicBezTo>
                  <a:pt x="537" y="54"/>
                  <a:pt x="537" y="54"/>
                  <a:pt x="537" y="54"/>
                </a:cubicBezTo>
                <a:cubicBezTo>
                  <a:pt x="422" y="51"/>
                  <a:pt x="297" y="51"/>
                  <a:pt x="199" y="85"/>
                </a:cubicBezTo>
                <a:cubicBezTo>
                  <a:pt x="74" y="128"/>
                  <a:pt x="7" y="221"/>
                  <a:pt x="0" y="361"/>
                </a:cubicBezTo>
                <a:cubicBezTo>
                  <a:pt x="0" y="362"/>
                  <a:pt x="0" y="362"/>
                  <a:pt x="0" y="362"/>
                </a:cubicBezTo>
                <a:cubicBezTo>
                  <a:pt x="0" y="1229"/>
                  <a:pt x="0" y="1229"/>
                  <a:pt x="0" y="1229"/>
                </a:cubicBezTo>
                <a:cubicBezTo>
                  <a:pt x="90" y="1229"/>
                  <a:pt x="90" y="1229"/>
                  <a:pt x="90" y="1229"/>
                </a:cubicBezTo>
                <a:cubicBezTo>
                  <a:pt x="90" y="364"/>
                  <a:pt x="90" y="364"/>
                  <a:pt x="90" y="364"/>
                </a:cubicBezTo>
                <a:cubicBezTo>
                  <a:pt x="101" y="156"/>
                  <a:pt x="265" y="139"/>
                  <a:pt x="536" y="144"/>
                </a:cubicBezTo>
                <a:cubicBezTo>
                  <a:pt x="535" y="198"/>
                  <a:pt x="535" y="198"/>
                  <a:pt x="535" y="198"/>
                </a:cubicBezTo>
                <a:lnTo>
                  <a:pt x="707" y="101"/>
                </a:lnTo>
                <a:close/>
              </a:path>
            </a:pathLst>
          </a:custGeom>
          <a:solidFill>
            <a:srgbClr val="FBE7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sp>
        <p:nvSpPr>
          <p:cNvPr id="7" name="Freeform 9">
            <a:extLst>
              <a:ext uri="{FF2B5EF4-FFF2-40B4-BE49-F238E27FC236}">
                <a16:creationId xmlns:a16="http://schemas.microsoft.com/office/drawing/2014/main" id="{C7AFDF92-DBD2-36F8-371F-07AFF9C0AA09}"/>
              </a:ext>
            </a:extLst>
          </p:cNvPr>
          <p:cNvSpPr>
            <a:spLocks/>
          </p:cNvSpPr>
          <p:nvPr/>
        </p:nvSpPr>
        <p:spPr bwMode="auto">
          <a:xfrm>
            <a:off x="6974891" y="4813274"/>
            <a:ext cx="1474422" cy="2239159"/>
          </a:xfrm>
          <a:custGeom>
            <a:avLst/>
            <a:gdLst>
              <a:gd name="T0" fmla="*/ 876 w 958"/>
              <a:gd name="T1" fmla="*/ 223 h 1455"/>
              <a:gd name="T2" fmla="*/ 682 w 958"/>
              <a:gd name="T3" fmla="*/ 116 h 1455"/>
              <a:gd name="T4" fmla="*/ 170 w 958"/>
              <a:gd name="T5" fmla="*/ 54 h 1455"/>
              <a:gd name="T6" fmla="*/ 169 w 958"/>
              <a:gd name="T7" fmla="*/ 0 h 1455"/>
              <a:gd name="T8" fmla="*/ 0 w 958"/>
              <a:gd name="T9" fmla="*/ 102 h 1455"/>
              <a:gd name="T10" fmla="*/ 173 w 958"/>
              <a:gd name="T11" fmla="*/ 197 h 1455"/>
              <a:gd name="T12" fmla="*/ 172 w 958"/>
              <a:gd name="T13" fmla="*/ 144 h 1455"/>
              <a:gd name="T14" fmla="*/ 868 w 958"/>
              <a:gd name="T15" fmla="*/ 414 h 1455"/>
              <a:gd name="T16" fmla="*/ 868 w 958"/>
              <a:gd name="T17" fmla="*/ 1455 h 1455"/>
              <a:gd name="T18" fmla="*/ 958 w 958"/>
              <a:gd name="T19" fmla="*/ 1455 h 1455"/>
              <a:gd name="T20" fmla="*/ 958 w 958"/>
              <a:gd name="T21" fmla="*/ 413 h 1455"/>
              <a:gd name="T22" fmla="*/ 876 w 958"/>
              <a:gd name="T23" fmla="*/ 22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8" h="1455">
                <a:moveTo>
                  <a:pt x="876" y="223"/>
                </a:moveTo>
                <a:cubicBezTo>
                  <a:pt x="830" y="179"/>
                  <a:pt x="765" y="143"/>
                  <a:pt x="682" y="116"/>
                </a:cubicBezTo>
                <a:cubicBezTo>
                  <a:pt x="556" y="76"/>
                  <a:pt x="384" y="55"/>
                  <a:pt x="170" y="54"/>
                </a:cubicBezTo>
                <a:cubicBezTo>
                  <a:pt x="169" y="0"/>
                  <a:pt x="169" y="0"/>
                  <a:pt x="169" y="0"/>
                </a:cubicBezTo>
                <a:cubicBezTo>
                  <a:pt x="0" y="102"/>
                  <a:pt x="0" y="102"/>
                  <a:pt x="0" y="102"/>
                </a:cubicBezTo>
                <a:cubicBezTo>
                  <a:pt x="173" y="197"/>
                  <a:pt x="173" y="197"/>
                  <a:pt x="173" y="197"/>
                </a:cubicBezTo>
                <a:cubicBezTo>
                  <a:pt x="172" y="144"/>
                  <a:pt x="172" y="144"/>
                  <a:pt x="172" y="144"/>
                </a:cubicBezTo>
                <a:cubicBezTo>
                  <a:pt x="496" y="145"/>
                  <a:pt x="866" y="195"/>
                  <a:pt x="868" y="414"/>
                </a:cubicBezTo>
                <a:cubicBezTo>
                  <a:pt x="868" y="1455"/>
                  <a:pt x="868" y="1455"/>
                  <a:pt x="868" y="1455"/>
                </a:cubicBezTo>
                <a:cubicBezTo>
                  <a:pt x="958" y="1455"/>
                  <a:pt x="958" y="1455"/>
                  <a:pt x="958" y="1455"/>
                </a:cubicBezTo>
                <a:cubicBezTo>
                  <a:pt x="958" y="413"/>
                  <a:pt x="958" y="413"/>
                  <a:pt x="958" y="413"/>
                </a:cubicBezTo>
                <a:cubicBezTo>
                  <a:pt x="957" y="340"/>
                  <a:pt x="930" y="276"/>
                  <a:pt x="876" y="223"/>
                </a:cubicBezTo>
                <a:close/>
              </a:path>
            </a:pathLst>
          </a:custGeom>
          <a:solidFill>
            <a:srgbClr val="EE73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a:p>
        </p:txBody>
      </p:sp>
      <p:sp>
        <p:nvSpPr>
          <p:cNvPr id="18" name="Text Placeholder 21">
            <a:extLst>
              <a:ext uri="{FF2B5EF4-FFF2-40B4-BE49-F238E27FC236}">
                <a16:creationId xmlns:a16="http://schemas.microsoft.com/office/drawing/2014/main" id="{5DCBDA85-4FEE-3FF4-5168-9A85ECF2E82B}"/>
              </a:ext>
            </a:extLst>
          </p:cNvPr>
          <p:cNvSpPr txBox="1">
            <a:spLocks/>
          </p:cNvSpPr>
          <p:nvPr/>
        </p:nvSpPr>
        <p:spPr>
          <a:xfrm>
            <a:off x="6149425" y="2727974"/>
            <a:ext cx="3115342" cy="687244"/>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Maintains the order</a:t>
            </a:r>
          </a:p>
          <a:p>
            <a:r>
              <a:rPr lang="en-US">
                <a:solidFill>
                  <a:srgbClr val="404040"/>
                </a:solidFill>
                <a:latin typeface="Open Sans" panose="020B0606030504020204" pitchFamily="34" charset="0"/>
              </a:rPr>
              <a:t>of elements</a:t>
            </a:r>
            <a:endParaRPr lang="en-IN">
              <a:solidFill>
                <a:srgbClr val="404040"/>
              </a:solidFill>
              <a:latin typeface="Open Sans" panose="020B0606030504020204" pitchFamily="34" charset="0"/>
            </a:endParaRPr>
          </a:p>
        </p:txBody>
      </p:sp>
      <p:sp>
        <p:nvSpPr>
          <p:cNvPr id="19" name="Text Placeholder 21">
            <a:extLst>
              <a:ext uri="{FF2B5EF4-FFF2-40B4-BE49-F238E27FC236}">
                <a16:creationId xmlns:a16="http://schemas.microsoft.com/office/drawing/2014/main" id="{E9BD32F8-1A1E-B849-C179-B59D4AA055BE}"/>
              </a:ext>
            </a:extLst>
          </p:cNvPr>
          <p:cNvSpPr txBox="1">
            <a:spLocks/>
          </p:cNvSpPr>
          <p:nvPr/>
        </p:nvSpPr>
        <p:spPr>
          <a:xfrm>
            <a:off x="9686444" y="3637676"/>
            <a:ext cx="1983782" cy="903776"/>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IN">
                <a:solidFill>
                  <a:srgbClr val="404040"/>
                </a:solidFill>
                <a:latin typeface="Open Sans" panose="020B0606030504020204" pitchFamily="34" charset="0"/>
              </a:rPr>
              <a:t>Supports mutability</a:t>
            </a:r>
          </a:p>
        </p:txBody>
      </p:sp>
      <p:sp>
        <p:nvSpPr>
          <p:cNvPr id="20" name="Text Placeholder 21">
            <a:extLst>
              <a:ext uri="{FF2B5EF4-FFF2-40B4-BE49-F238E27FC236}">
                <a16:creationId xmlns:a16="http://schemas.microsoft.com/office/drawing/2014/main" id="{0D0FD290-7444-3CF2-AD07-9D2106296722}"/>
              </a:ext>
            </a:extLst>
          </p:cNvPr>
          <p:cNvSpPr txBox="1">
            <a:spLocks/>
          </p:cNvSpPr>
          <p:nvPr/>
        </p:nvSpPr>
        <p:spPr>
          <a:xfrm>
            <a:off x="9206331" y="5106267"/>
            <a:ext cx="2985820" cy="687244"/>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Allows duplicate data</a:t>
            </a:r>
            <a:endParaRPr lang="en-IN">
              <a:solidFill>
                <a:srgbClr val="404040"/>
              </a:solidFill>
              <a:latin typeface="Open Sans" panose="020B0606030504020204" pitchFamily="34" charset="0"/>
            </a:endParaRPr>
          </a:p>
        </p:txBody>
      </p:sp>
      <p:sp>
        <p:nvSpPr>
          <p:cNvPr id="23" name="Text Placeholder 21">
            <a:extLst>
              <a:ext uri="{FF2B5EF4-FFF2-40B4-BE49-F238E27FC236}">
                <a16:creationId xmlns:a16="http://schemas.microsoft.com/office/drawing/2014/main" id="{19815AB7-CFB4-DF44-13C0-2DEA778A86CB}"/>
              </a:ext>
            </a:extLst>
          </p:cNvPr>
          <p:cNvSpPr txBox="1">
            <a:spLocks/>
          </p:cNvSpPr>
          <p:nvPr/>
        </p:nvSpPr>
        <p:spPr>
          <a:xfrm>
            <a:off x="3160642" y="5734341"/>
            <a:ext cx="3439406" cy="687244"/>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Supports multiple</a:t>
            </a:r>
          </a:p>
          <a:p>
            <a:r>
              <a:rPr lang="en-US">
                <a:solidFill>
                  <a:srgbClr val="404040"/>
                </a:solidFill>
                <a:latin typeface="Open Sans" panose="020B0606030504020204" pitchFamily="34" charset="0"/>
              </a:rPr>
              <a:t>data types</a:t>
            </a:r>
            <a:endParaRPr lang="en-IN">
              <a:solidFill>
                <a:srgbClr val="404040"/>
              </a:solidFill>
              <a:latin typeface="Open Sans" panose="020B0606030504020204" pitchFamily="34" charset="0"/>
            </a:endParaRPr>
          </a:p>
        </p:txBody>
      </p:sp>
      <p:sp>
        <p:nvSpPr>
          <p:cNvPr id="25" name="Text Placeholder 21">
            <a:extLst>
              <a:ext uri="{FF2B5EF4-FFF2-40B4-BE49-F238E27FC236}">
                <a16:creationId xmlns:a16="http://schemas.microsoft.com/office/drawing/2014/main" id="{D6AC6686-1917-2A3B-7916-D77409389D4A}"/>
              </a:ext>
            </a:extLst>
          </p:cNvPr>
          <p:cNvSpPr txBox="1">
            <a:spLocks/>
          </p:cNvSpPr>
          <p:nvPr/>
        </p:nvSpPr>
        <p:spPr>
          <a:xfrm>
            <a:off x="4404935" y="4528814"/>
            <a:ext cx="2596324" cy="687244"/>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Allows indexing and slicing</a:t>
            </a:r>
            <a:endParaRPr lang="en-IN">
              <a:solidFill>
                <a:srgbClr val="404040"/>
              </a:solidFill>
              <a:latin typeface="Open Sans" panose="020B0606030504020204" pitchFamily="34" charset="0"/>
            </a:endParaRPr>
          </a:p>
        </p:txBody>
      </p:sp>
      <p:sp>
        <p:nvSpPr>
          <p:cNvPr id="8" name="Text Placeholder 21">
            <a:extLst>
              <a:ext uri="{FF2B5EF4-FFF2-40B4-BE49-F238E27FC236}">
                <a16:creationId xmlns:a16="http://schemas.microsoft.com/office/drawing/2014/main" id="{DF533E95-292A-FA97-484D-2BD2FF8A955F}"/>
              </a:ext>
            </a:extLst>
          </p:cNvPr>
          <p:cNvSpPr txBox="1">
            <a:spLocks/>
          </p:cNvSpPr>
          <p:nvPr/>
        </p:nvSpPr>
        <p:spPr>
          <a:xfrm>
            <a:off x="1970502" y="8029236"/>
            <a:ext cx="12459665" cy="574245"/>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solidFill>
                  <a:srgbClr val="404040"/>
                </a:solidFill>
                <a:latin typeface="Open Sans" panose="020B0606030504020204" pitchFamily="34" charset="0"/>
              </a:rPr>
              <a:t>A list is defined using square brackets [ ], with elements separated by commas.</a:t>
            </a:r>
          </a:p>
        </p:txBody>
      </p:sp>
      <p:sp>
        <p:nvSpPr>
          <p:cNvPr id="9" name="Rectangle: Rounded Corners 8">
            <a:extLst>
              <a:ext uri="{FF2B5EF4-FFF2-40B4-BE49-F238E27FC236}">
                <a16:creationId xmlns:a16="http://schemas.microsoft.com/office/drawing/2014/main" id="{79668C2C-FF55-3D47-1497-1421CDC889EA}"/>
              </a:ext>
            </a:extLst>
          </p:cNvPr>
          <p:cNvSpPr/>
          <p:nvPr/>
        </p:nvSpPr>
        <p:spPr>
          <a:xfrm>
            <a:off x="1811477" y="7631951"/>
            <a:ext cx="12831623" cy="1102201"/>
          </a:xfrm>
          <a:prstGeom prst="round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D7703D9A-06F9-343D-323F-2630052F893F}"/>
              </a:ext>
            </a:extLst>
          </p:cNvPr>
          <p:cNvSpPr/>
          <p:nvPr/>
        </p:nvSpPr>
        <p:spPr>
          <a:xfrm>
            <a:off x="2129529" y="7256349"/>
            <a:ext cx="3111154" cy="574245"/>
          </a:xfrm>
          <a:prstGeom prst="round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a:t>Note</a:t>
            </a:r>
          </a:p>
        </p:txBody>
      </p:sp>
    </p:spTree>
    <p:custDataLst>
      <p:tags r:id="rId1"/>
    </p:custDataLst>
    <p:extLst>
      <p:ext uri="{BB962C8B-B14F-4D97-AF65-F5344CB8AC3E}">
        <p14:creationId xmlns:p14="http://schemas.microsoft.com/office/powerpoint/2010/main" val="5473909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185818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2023_LVC" val="AhyyJCxm"/>
  <p:tag name="ARTICULATE_DESIGN_ID_CUSTOM DESIGN" val="Jpw3zL3z"/>
  <p:tag name="ARTICULATE_DESIGN_ID_2024_LVC" val="svEMZ810"/>
  <p:tag name="ARTICULATE_SLIDE_THUMBNAIL_REFRESH" val="1"/>
  <p:tag name="ARTICULATE_PROJECT_OPEN" val="0"/>
  <p:tag name="ARTICULATE_SLIDE_COUNT" val="2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4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e1c2a13-0740-49b5-a03d-96af0a78028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30F2DDABBDF49409AAC83A5FD91EC22" ma:contentTypeVersion="18" ma:contentTypeDescription="Create a new document." ma:contentTypeScope="" ma:versionID="2594eb94b90c9f885ae2c4fbbb1e2d55">
  <xsd:schema xmlns:xsd="http://www.w3.org/2001/XMLSchema" xmlns:xs="http://www.w3.org/2001/XMLSchema" xmlns:p="http://schemas.microsoft.com/office/2006/metadata/properties" xmlns:ns3="9e1c2a13-0740-49b5-a03d-96af0a780283" xmlns:ns4="13f9a36d-0581-4bbd-819e-2fae6181123e" targetNamespace="http://schemas.microsoft.com/office/2006/metadata/properties" ma:root="true" ma:fieldsID="5d1f9298ce61b3e1e605ec9248ab271c" ns3:_="" ns4:_="">
    <xsd:import namespace="9e1c2a13-0740-49b5-a03d-96af0a780283"/>
    <xsd:import namespace="13f9a36d-0581-4bbd-819e-2fae6181123e"/>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1c2a13-0740-49b5-a03d-96af0a7802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9a36d-0581-4bbd-819e-2fae6181123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710CA7-1677-4FEF-BB79-0D184B93C257}">
  <ds:schemaRefs>
    <ds:schemaRef ds:uri="http://schemas.microsoft.com/office/2006/documentManagement/types"/>
    <ds:schemaRef ds:uri="http://purl.org/dc/dcmitype/"/>
    <ds:schemaRef ds:uri="http://purl.org/dc/terms/"/>
    <ds:schemaRef ds:uri="9e1c2a13-0740-49b5-a03d-96af0a780283"/>
    <ds:schemaRef ds:uri="http://purl.org/dc/elements/1.1/"/>
    <ds:schemaRef ds:uri="http://schemas.microsoft.com/office/infopath/2007/PartnerControls"/>
    <ds:schemaRef ds:uri="http://schemas.openxmlformats.org/package/2006/metadata/core-properties"/>
    <ds:schemaRef ds:uri="13f9a36d-0581-4bbd-819e-2fae6181123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0EE7C40-65A8-4A6E-911E-51151F573A59}">
  <ds:schemaRefs>
    <ds:schemaRef ds:uri="http://schemas.microsoft.com/sharepoint/v3/contenttype/forms"/>
  </ds:schemaRefs>
</ds:datastoreItem>
</file>

<file path=customXml/itemProps3.xml><?xml version="1.0" encoding="utf-8"?>
<ds:datastoreItem xmlns:ds="http://schemas.openxmlformats.org/officeDocument/2006/customXml" ds:itemID="{C58F1856-E1F6-48BA-97A5-36A00385120E}">
  <ds:schemaRefs>
    <ds:schemaRef ds:uri="13f9a36d-0581-4bbd-819e-2fae6181123e"/>
    <ds:schemaRef ds:uri="9e1c2a13-0740-49b5-a03d-96af0a78028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9070</Words>
  <Application>Microsoft Office PowerPoint</Application>
  <PresentationFormat>Custom</PresentationFormat>
  <Paragraphs>1420</Paragraphs>
  <Slides>90</Slides>
  <Notes>87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90</vt:i4>
      </vt:variant>
    </vt:vector>
  </HeadingPairs>
  <TitlesOfParts>
    <vt:vector size="98" baseType="lpstr">
      <vt:lpstr>Arial</vt:lpstr>
      <vt:lpstr>Calibri</vt:lpstr>
      <vt:lpstr>Courier New</vt:lpstr>
      <vt:lpstr>Open Sans</vt:lpstr>
      <vt:lpstr>Segoe UI</vt:lpstr>
      <vt:lpstr>Space Grotesk</vt:lpstr>
      <vt:lpstr>Wingdings</vt:lpstr>
      <vt:lpstr>2024_LVC</vt:lpstr>
      <vt:lpstr>PowerPoint Presentation</vt:lpstr>
      <vt:lpstr>PowerPoint Presentation</vt:lpstr>
      <vt:lpstr>PowerPoint Presentation</vt:lpstr>
      <vt:lpstr>PowerPoint Presentation</vt:lpstr>
      <vt:lpstr>PowerPoint Presentation</vt:lpstr>
      <vt:lpstr>PowerPoint Presentation</vt:lpstr>
      <vt:lpstr>Data Structures: Introduction</vt:lpstr>
      <vt:lpstr>PowerPoint Presentation</vt:lpstr>
      <vt:lpstr>Lists: Introduction</vt:lpstr>
      <vt:lpstr>Creating Lists</vt:lpstr>
      <vt:lpstr>List Indexing: Introduction</vt:lpstr>
      <vt:lpstr>List Indexing: Example</vt:lpstr>
      <vt:lpstr>List Indexing: Example</vt:lpstr>
      <vt:lpstr>List Slicing: Introduction</vt:lpstr>
      <vt:lpstr>List Slicing: Example</vt:lpstr>
      <vt:lpstr>List Methods</vt:lpstr>
      <vt:lpstr>List Methods</vt:lpstr>
      <vt:lpstr>List Methods</vt:lpstr>
      <vt:lpstr>PowerPoint Presentation</vt:lpstr>
      <vt:lpstr>Working with Lists in Python</vt:lpstr>
      <vt:lpstr>PowerPoint Presentation</vt:lpstr>
      <vt:lpstr>Tuples: Introduction</vt:lpstr>
      <vt:lpstr>Creating Tuples</vt:lpstr>
      <vt:lpstr>Accessing Tuple Items: Indexing</vt:lpstr>
      <vt:lpstr>Accessing Tuple Items: Slicing</vt:lpstr>
      <vt:lpstr>Tuple Packing</vt:lpstr>
      <vt:lpstr>Tuple Unpacking</vt:lpstr>
      <vt:lpstr>PowerPoint Presentation</vt:lpstr>
      <vt:lpstr>Working with Tuples in Python</vt:lpstr>
      <vt:lpstr>PowerPoint Presentation</vt:lpstr>
      <vt:lpstr>Dictionaries: Introduction</vt:lpstr>
      <vt:lpstr>Creating Dictionaries</vt:lpstr>
      <vt:lpstr>Accessing Values</vt:lpstr>
      <vt:lpstr>Modifying Values</vt:lpstr>
      <vt:lpstr>Dictionary Methods</vt:lpstr>
      <vt:lpstr>Nested Dictionaries</vt:lpstr>
      <vt:lpstr>PowerPoint Presentation</vt:lpstr>
      <vt:lpstr>Working with Dictionaries in Python</vt:lpstr>
      <vt:lpstr>PowerPoint Presentation</vt:lpstr>
      <vt:lpstr>Sets: Introduction</vt:lpstr>
      <vt:lpstr>Creating Sets</vt:lpstr>
      <vt:lpstr>Set Operations</vt:lpstr>
      <vt:lpstr>Set Operations</vt:lpstr>
      <vt:lpstr>Set Operations</vt:lpstr>
      <vt:lpstr>PowerPoint Presentation</vt:lpstr>
      <vt:lpstr>Working with Sets in Python</vt:lpstr>
      <vt:lpstr>PowerPoint Presentation</vt:lpstr>
      <vt:lpstr>Conditional Statements: Introduction</vt:lpstr>
      <vt:lpstr>PowerPoint Presentation</vt:lpstr>
      <vt:lpstr>PowerPoint Presentation</vt:lpstr>
      <vt:lpstr>If Statement</vt:lpstr>
      <vt:lpstr>If Statement: Example </vt:lpstr>
      <vt:lpstr>If-Else Statement</vt:lpstr>
      <vt:lpstr>If-Else Statement: Example </vt:lpstr>
      <vt:lpstr>If-Elif-Else Statement</vt:lpstr>
      <vt:lpstr>If-Elif-Else Statement: Example</vt:lpstr>
      <vt:lpstr>Nested-If</vt:lpstr>
      <vt:lpstr>Nested-If: Example</vt:lpstr>
      <vt:lpstr>True or False</vt:lpstr>
      <vt:lpstr>PowerPoint Presentation</vt:lpstr>
      <vt:lpstr>Loops: Introduction</vt:lpstr>
      <vt:lpstr>Loops: Types</vt:lpstr>
      <vt:lpstr>Loops: Types</vt:lpstr>
      <vt:lpstr>Loops in Python: Example</vt:lpstr>
      <vt:lpstr>Nested Loop</vt:lpstr>
      <vt:lpstr>Nested Loop: Flowchart</vt:lpstr>
      <vt:lpstr>Nested Loop: Example</vt:lpstr>
      <vt:lpstr>Loops Control Statements</vt:lpstr>
      <vt:lpstr>Loop Control Statements: Break</vt:lpstr>
      <vt:lpstr>Break: Example</vt:lpstr>
      <vt:lpstr>Loop Control Statements: Continue</vt:lpstr>
      <vt:lpstr>Continue: Example</vt:lpstr>
      <vt:lpstr>Loop Else Statement</vt:lpstr>
      <vt:lpstr>Loop Else Statement</vt:lpstr>
      <vt:lpstr>For Else Statement: Example</vt:lpstr>
      <vt:lpstr>While Else Statement: Example</vt:lpstr>
      <vt:lpstr>PowerPoint Presentation</vt:lpstr>
      <vt:lpstr>Understanding If-Elif Conditions and Loops in Python</vt:lpstr>
      <vt:lpstr>PowerPoint Presentation</vt:lpstr>
      <vt:lpstr>List Comprehension: Introduction</vt:lpstr>
      <vt:lpstr>List Comprehension: Example</vt:lpstr>
      <vt:lpstr>Dictionary Comprehension: Introduction</vt:lpstr>
      <vt:lpstr>Dictionary Comprehension: Example</vt:lpstr>
      <vt:lpstr>Set Comprehension: Introduction</vt:lpstr>
      <vt:lpstr>Set Comprehension: Example</vt:lpstr>
      <vt:lpstr>PowerPoint Presentation</vt:lpstr>
      <vt:lpstr>Understanding Comprehensions in Python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Naseeha Iffath Banu</cp:lastModifiedBy>
  <cp:revision>2</cp:revision>
  <dcterms:created xsi:type="dcterms:W3CDTF">2023-05-19T12:36:11Z</dcterms:created>
  <dcterms:modified xsi:type="dcterms:W3CDTF">2025-04-25T06:40:36Z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B652525E-EED5-4C91-8592-5DBEF40DB197</vt:lpwstr>
  </property>
  <property fmtid="{D5CDD505-2E9C-101B-9397-08002B2CF9AE}" pid="3" name="ArticulatePath">
    <vt:lpwstr>https://simplilearnsolution-my.sharepoint.com/personal/pistorage_simplilearn_com/Documents/Simplilearn Project Backup/Templates/01_Simplilearn Templates/LVC/2023_LVC/AIML_DS_LVC_Template_2023</vt:lpwstr>
  </property>
  <property fmtid="{D5CDD505-2E9C-101B-9397-08002B2CF9AE}" pid="4" name="ContentTypeId">
    <vt:lpwstr>0x010100730F2DDABBDF49409AAC83A5FD91EC22</vt:lpwstr>
  </property>
</Properties>
</file>